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xlsx" ContentType="application/vnd.openxmlformats-officedocument.spreadsheetml.sheet"/>
  <Default Extension="jpg" ContentType="image/jpeg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2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theme/theme3.xml" ContentType="application/vnd.openxmlformats-officedocument.theme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theme/theme4.xml" ContentType="application/vnd.openxmlformats-officedocument.theme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theme/theme5.xml" ContentType="application/vnd.openxmlformats-officedocument.theme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theme/theme6.xml" ContentType="application/vnd.openxmlformats-officedocument.theme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theme/theme7.xml" ContentType="application/vnd.openxmlformats-officedocument.theme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theme/theme8.xml" ContentType="application/vnd.openxmlformats-officedocument.theme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0.xml" ContentType="application/vnd.openxmlformats-officedocument.presentationml.slideLayout+xml"/>
  <Override PartName="/ppt/theme/theme9.xml" ContentType="application/vnd.openxmlformats-officedocument.theme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theme/theme10.xml" ContentType="application/vnd.openxmlformats-officedocument.theme+xml"/>
  <Override PartName="/ppt/theme/theme11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media/image37.jpg" ContentType="image/jpg"/>
  <Override PartName="/ppt/media/image38.jpg" ContentType="image/jpg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charts/chart1.xml" ContentType="application/vnd.openxmlformats-officedocument.drawingml.chart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rts/style1.xml" ContentType="application/vnd.ms-office.chartstyle+xml"/>
  <Override PartName="/ppt/charts/colors1.xml" ContentType="application/vnd.ms-office.chartcolorstyl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1"/>
    <p:sldMasterId id="2147483689" r:id="rId2"/>
    <p:sldMasterId id="2147483718" r:id="rId3"/>
    <p:sldMasterId id="2147483747" r:id="rId4"/>
    <p:sldMasterId id="2147483776" r:id="rId5"/>
    <p:sldMasterId id="2147483805" r:id="rId6"/>
    <p:sldMasterId id="2147483834" r:id="rId7"/>
    <p:sldMasterId id="2147483863" r:id="rId8"/>
    <p:sldMasterId id="2147483892" r:id="rId9"/>
    <p:sldMasterId id="2147483921" r:id="rId10"/>
  </p:sldMasterIdLst>
  <p:notesMasterIdLst>
    <p:notesMasterId r:id="rId39"/>
  </p:notesMasterIdLst>
  <p:sldIdLst>
    <p:sldId id="344" r:id="rId11"/>
    <p:sldId id="296" r:id="rId12"/>
    <p:sldId id="297" r:id="rId13"/>
    <p:sldId id="345" r:id="rId14"/>
    <p:sldId id="346" r:id="rId15"/>
    <p:sldId id="347" r:id="rId16"/>
    <p:sldId id="299" r:id="rId17"/>
    <p:sldId id="327" r:id="rId18"/>
    <p:sldId id="300" r:id="rId19"/>
    <p:sldId id="302" r:id="rId20"/>
    <p:sldId id="301" r:id="rId21"/>
    <p:sldId id="321" r:id="rId22"/>
    <p:sldId id="322" r:id="rId23"/>
    <p:sldId id="343" r:id="rId24"/>
    <p:sldId id="350" r:id="rId25"/>
    <p:sldId id="298" r:id="rId26"/>
    <p:sldId id="348" r:id="rId27"/>
    <p:sldId id="349" r:id="rId28"/>
    <p:sldId id="303" r:id="rId29"/>
    <p:sldId id="305" r:id="rId30"/>
    <p:sldId id="304" r:id="rId31"/>
    <p:sldId id="318" r:id="rId32"/>
    <p:sldId id="338" r:id="rId33"/>
    <p:sldId id="342" r:id="rId34"/>
    <p:sldId id="340" r:id="rId35"/>
    <p:sldId id="341" r:id="rId36"/>
    <p:sldId id="339" r:id="rId37"/>
    <p:sldId id="333" r:id="rId38"/>
  </p:sldIdLst>
  <p:sldSz cx="12192000" cy="6858000"/>
  <p:notesSz cx="6858000" cy="9144000"/>
  <p:defaultTextStyle>
    <a:defPPr>
      <a:defRPr lang="en-US"/>
    </a:defPPr>
    <a:lvl1pPr marL="0" algn="l" defTabSz="91090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5452" algn="l" defTabSz="91090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0906" algn="l" defTabSz="91090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66368" algn="l" defTabSz="91090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1815" algn="l" defTabSz="91090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77265" algn="l" defTabSz="91090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32724" algn="l" defTabSz="91090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88175" algn="l" defTabSz="91090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43633" algn="l" defTabSz="91090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ción sin título" id="{43092F2F-EF4F-499F-B743-EB2C92B2A503}">
          <p14:sldIdLst>
            <p14:sldId id="344"/>
            <p14:sldId id="296"/>
            <p14:sldId id="297"/>
            <p14:sldId id="345"/>
            <p14:sldId id="346"/>
            <p14:sldId id="347"/>
            <p14:sldId id="299"/>
            <p14:sldId id="327"/>
            <p14:sldId id="300"/>
            <p14:sldId id="302"/>
            <p14:sldId id="301"/>
            <p14:sldId id="321"/>
            <p14:sldId id="322"/>
            <p14:sldId id="343"/>
            <p14:sldId id="350"/>
            <p14:sldId id="298"/>
            <p14:sldId id="348"/>
            <p14:sldId id="349"/>
            <p14:sldId id="303"/>
            <p14:sldId id="305"/>
            <p14:sldId id="304"/>
            <p14:sldId id="318"/>
            <p14:sldId id="338"/>
            <p14:sldId id="342"/>
            <p14:sldId id="340"/>
            <p14:sldId id="341"/>
            <p14:sldId id="339"/>
            <p14:sldId id="333"/>
          </p14:sldIdLst>
        </p14:section>
      </p14:sectionLst>
    </p:ex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230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7C80"/>
    <a:srgbClr val="FF0066"/>
    <a:srgbClr val="FF99CC"/>
    <a:srgbClr val="33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559" autoAdjust="0"/>
    <p:restoredTop sz="79715" autoAdjust="0"/>
  </p:normalViewPr>
  <p:slideViewPr>
    <p:cSldViewPr>
      <p:cViewPr>
        <p:scale>
          <a:sx n="64" d="100"/>
          <a:sy n="64" d="100"/>
        </p:scale>
        <p:origin x="-1206" y="-72"/>
      </p:cViewPr>
      <p:guideLst>
        <p:guide orient="horz" pos="2160"/>
        <p:guide orient="horz" pos="2304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7" d="100"/>
          <a:sy n="57" d="100"/>
        </p:scale>
        <p:origin x="1962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3.xml"/><Relationship Id="rId18" Type="http://schemas.openxmlformats.org/officeDocument/2006/relationships/slide" Target="slides/slide8.xml"/><Relationship Id="rId26" Type="http://schemas.openxmlformats.org/officeDocument/2006/relationships/slide" Target="slides/slide16.xml"/><Relationship Id="rId39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1.xml"/><Relationship Id="rId34" Type="http://schemas.openxmlformats.org/officeDocument/2006/relationships/slide" Target="slides/slide24.xml"/><Relationship Id="rId42" Type="http://schemas.openxmlformats.org/officeDocument/2006/relationships/theme" Target="theme/theme1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2.xml"/><Relationship Id="rId17" Type="http://schemas.openxmlformats.org/officeDocument/2006/relationships/slide" Target="slides/slide7.xml"/><Relationship Id="rId25" Type="http://schemas.openxmlformats.org/officeDocument/2006/relationships/slide" Target="slides/slide15.xml"/><Relationship Id="rId33" Type="http://schemas.openxmlformats.org/officeDocument/2006/relationships/slide" Target="slides/slide23.xml"/><Relationship Id="rId38" Type="http://schemas.openxmlformats.org/officeDocument/2006/relationships/slide" Target="slides/slide28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6.xml"/><Relationship Id="rId20" Type="http://schemas.openxmlformats.org/officeDocument/2006/relationships/slide" Target="slides/slide10.xml"/><Relationship Id="rId29" Type="http://schemas.openxmlformats.org/officeDocument/2006/relationships/slide" Target="slides/slide19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1.xml"/><Relationship Id="rId24" Type="http://schemas.openxmlformats.org/officeDocument/2006/relationships/slide" Target="slides/slide14.xml"/><Relationship Id="rId32" Type="http://schemas.openxmlformats.org/officeDocument/2006/relationships/slide" Target="slides/slide22.xml"/><Relationship Id="rId37" Type="http://schemas.openxmlformats.org/officeDocument/2006/relationships/slide" Target="slides/slide27.xml"/><Relationship Id="rId40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5.xml"/><Relationship Id="rId23" Type="http://schemas.openxmlformats.org/officeDocument/2006/relationships/slide" Target="slides/slide13.xml"/><Relationship Id="rId28" Type="http://schemas.openxmlformats.org/officeDocument/2006/relationships/slide" Target="slides/slide18.xml"/><Relationship Id="rId36" Type="http://schemas.openxmlformats.org/officeDocument/2006/relationships/slide" Target="slides/slide26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9.xml"/><Relationship Id="rId31" Type="http://schemas.openxmlformats.org/officeDocument/2006/relationships/slide" Target="slides/slide2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4.xml"/><Relationship Id="rId22" Type="http://schemas.openxmlformats.org/officeDocument/2006/relationships/slide" Target="slides/slide12.xml"/><Relationship Id="rId27" Type="http://schemas.openxmlformats.org/officeDocument/2006/relationships/slide" Target="slides/slide17.xml"/><Relationship Id="rId30" Type="http://schemas.openxmlformats.org/officeDocument/2006/relationships/slide" Target="slides/slide20.xml"/><Relationship Id="rId35" Type="http://schemas.openxmlformats.org/officeDocument/2006/relationships/slide" Target="slides/slide25.xml"/><Relationship Id="rId43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Style" Target="style1.xml"/><Relationship Id="rId2" Type="http://schemas.microsoft.com/office/2011/relationships/chartColorStyle" Target="colors1.xml"/><Relationship Id="rId1" Type="http://schemas.openxmlformats.org/officeDocument/2006/relationships/package" Target="../embeddings/Hoja_de_c_lculo_de_Microsoft_Excel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s-BO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5836243295674998"/>
          <c:y val="0.13423852479562223"/>
          <c:w val="0.5963186123473696"/>
          <c:h val="0.7890537467497365"/>
        </c:manualLayout>
      </c:layout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6">
                  <a:tint val="65000"/>
                </a:schemeClr>
              </a:solidFill>
              <a:ln w="9525" cap="flat" cmpd="sng" algn="ctr">
                <a:solidFill>
                  <a:schemeClr val="accent6">
                    <a:shade val="95000"/>
                  </a:schemeClr>
                </a:solidFill>
                <a:round/>
              </a:ln>
              <a:effectLst/>
            </c:spPr>
          </c:dPt>
          <c:dPt>
            <c:idx val="1"/>
            <c:bubble3D val="0"/>
            <c:spPr>
              <a:solidFill>
                <a:schemeClr val="accent5">
                  <a:tint val="65000"/>
                </a:schemeClr>
              </a:solidFill>
              <a:ln w="9525" cap="flat" cmpd="sng" algn="ctr">
                <a:solidFill>
                  <a:schemeClr val="accent5">
                    <a:shade val="95000"/>
                  </a:schemeClr>
                </a:solidFill>
                <a:round/>
              </a:ln>
              <a:effectLst/>
            </c:spPr>
          </c:dPt>
          <c:dPt>
            <c:idx val="2"/>
            <c:bubble3D val="0"/>
            <c:spPr>
              <a:solidFill>
                <a:schemeClr val="accent4">
                  <a:tint val="65000"/>
                </a:schemeClr>
              </a:solidFill>
              <a:ln w="9525" cap="flat" cmpd="sng" algn="ctr">
                <a:solidFill>
                  <a:schemeClr val="accent4">
                    <a:shade val="95000"/>
                  </a:schemeClr>
                </a:solidFill>
                <a:round/>
              </a:ln>
              <a:effectLst/>
            </c:spPr>
          </c:dPt>
          <c:dPt>
            <c:idx val="3"/>
            <c:bubble3D val="0"/>
            <c:spPr>
              <a:solidFill>
                <a:schemeClr val="accent6">
                  <a:lumMod val="60000"/>
                  <a:tint val="65000"/>
                </a:schemeClr>
              </a:solidFill>
              <a:ln w="9525" cap="flat" cmpd="sng" algn="ctr">
                <a:solidFill>
                  <a:schemeClr val="accent6">
                    <a:lumMod val="60000"/>
                    <a:shade val="95000"/>
                  </a:schemeClr>
                </a:solidFill>
                <a:round/>
              </a:ln>
              <a:effectLst/>
            </c:spPr>
          </c:dP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Sheet1!$B$1</c15:sqref>
                        </c15:formulaRef>
                      </c:ext>
                    </c:extLst>
                    <c:strCache>
                      <c:ptCount val="1"/>
                      <c:pt idx="0">
                        <c:v>Sales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Sheet1!$A$2:$A$5</c15:sqref>
                        </c15:formulaRef>
                      </c:ext>
                    </c:extLst>
                    <c:strCache>
                      <c:ptCount val="4"/>
                      <c:pt idx="0">
                        <c:v>1st Qtr</c:v>
                      </c:pt>
                      <c:pt idx="1">
                        <c:v>2nd Qtr</c:v>
                      </c:pt>
                      <c:pt idx="2">
                        <c:v>3rd Qtr</c:v>
                      </c:pt>
                      <c:pt idx="3">
                        <c:v>4th Qtr</c:v>
                      </c:pt>
                    </c:strCache>
                  </c:strRef>
                </c15:cat>
              </c15:filteredCategoryTitle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NZ" sz="3200" b="1" kern="1200" spc="150">
          <a:ln w="11430"/>
          <a:solidFill>
            <a:schemeClr val="accent6">
              <a:lumMod val="60000"/>
              <a:lumOff val="40000"/>
            </a:schemeClr>
          </a:solidFill>
          <a:effectLst>
            <a:outerShdw blurRad="25400" algn="tl" rotWithShape="0">
              <a:srgbClr val="000000">
                <a:alpha val="43000"/>
              </a:srgbClr>
            </a:outerShdw>
          </a:effectLst>
          <a:latin typeface="+mn-lt"/>
          <a:ea typeface="+mn-ea"/>
          <a:cs typeface="+mn-cs"/>
        </a:defRPr>
      </a:pPr>
      <a:endParaRPr lang="es-BO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4">
  <cs:axisTitle>
    <cs:lnRef idx="0"/>
    <cs:fillRef idx="0"/>
    <cs:effectRef idx="0"/>
    <cs:fontRef idx="minor">
      <a:schemeClr val="tx1">
        <a:lumMod val="50000"/>
        <a:lumOff val="50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/>
    <cs:fillRef idx="2">
      <cs:styleClr val="auto"/>
    </cs:fillRef>
    <cs:effectRef idx="1"/>
    <cs:fontRef idx="minor">
      <a:schemeClr val="dk1"/>
    </cs:fontRef>
    <cs:spPr/>
  </cs:dataPoint3D>
  <cs:dataPointLine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158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4"/>
  <cs:dataPointWirefram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1862" kern="1200" cap="none" spc="20" baseline="0"/>
  </cs:title>
  <cs:trendlin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7E8B730-E71B-4694-96E0-C50EE0105362}" type="doc">
      <dgm:prSet loTypeId="urn:microsoft.com/office/officeart/2005/8/layout/bProcess3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NZ"/>
        </a:p>
      </dgm:t>
    </dgm:pt>
    <dgm:pt modelId="{A9A344B0-A351-4189-B108-259074DD7DB9}">
      <dgm:prSet phldrT="[Text]"/>
      <dgm:spPr/>
      <dgm:t>
        <a:bodyPr/>
        <a:lstStyle/>
        <a:p>
          <a:r>
            <a:rPr lang="en-NZ" dirty="0" err="1" smtClean="0">
              <a:latin typeface="+mn-lt"/>
            </a:rPr>
            <a:t>Introduccion</a:t>
          </a:r>
          <a:r>
            <a:rPr lang="en-NZ" dirty="0" smtClean="0">
              <a:latin typeface="+mn-lt"/>
            </a:rPr>
            <a:t> a Machine Learning </a:t>
          </a:r>
          <a:endParaRPr lang="en-NZ" dirty="0">
            <a:latin typeface="+mn-lt"/>
          </a:endParaRPr>
        </a:p>
      </dgm:t>
    </dgm:pt>
    <dgm:pt modelId="{AEE3F119-7E57-46A7-BBAC-2F6EEFAF5462}" type="parTrans" cxnId="{AD9DE71C-909E-44AE-8A88-E04B0E55765E}">
      <dgm:prSet/>
      <dgm:spPr/>
      <dgm:t>
        <a:bodyPr/>
        <a:lstStyle/>
        <a:p>
          <a:endParaRPr lang="en-NZ"/>
        </a:p>
      </dgm:t>
    </dgm:pt>
    <dgm:pt modelId="{CA35CA7A-B636-4CE0-B893-AACF78F92642}" type="sibTrans" cxnId="{AD9DE71C-909E-44AE-8A88-E04B0E55765E}">
      <dgm:prSet/>
      <dgm:spPr/>
      <dgm:t>
        <a:bodyPr/>
        <a:lstStyle/>
        <a:p>
          <a:endParaRPr lang="en-NZ"/>
        </a:p>
      </dgm:t>
    </dgm:pt>
    <dgm:pt modelId="{5DC2398D-4DE0-46DD-83E1-6B39F3DC641C}">
      <dgm:prSet phldrT="[Text]"/>
      <dgm:spPr/>
      <dgm:t>
        <a:bodyPr/>
        <a:lstStyle/>
        <a:p>
          <a:r>
            <a:rPr lang="en-NZ" dirty="0" err="1" smtClean="0">
              <a:latin typeface="+mn-lt"/>
            </a:rPr>
            <a:t>Que</a:t>
          </a:r>
          <a:r>
            <a:rPr lang="en-NZ" dirty="0" smtClean="0">
              <a:latin typeface="+mn-lt"/>
            </a:rPr>
            <a:t> </a:t>
          </a:r>
          <a:r>
            <a:rPr lang="en-NZ" dirty="0" err="1" smtClean="0">
              <a:latin typeface="+mn-lt"/>
            </a:rPr>
            <a:t>es</a:t>
          </a:r>
          <a:r>
            <a:rPr lang="en-NZ" dirty="0" smtClean="0">
              <a:latin typeface="+mn-lt"/>
            </a:rPr>
            <a:t> Azure ML</a:t>
          </a:r>
          <a:endParaRPr lang="en-NZ" dirty="0">
            <a:latin typeface="+mn-lt"/>
          </a:endParaRPr>
        </a:p>
      </dgm:t>
    </dgm:pt>
    <dgm:pt modelId="{6403569B-8A88-43C3-85D3-78DBF9C6D9C8}" type="parTrans" cxnId="{AE405D34-F3AA-4B06-9DFA-94B2C363FA68}">
      <dgm:prSet/>
      <dgm:spPr/>
      <dgm:t>
        <a:bodyPr/>
        <a:lstStyle/>
        <a:p>
          <a:endParaRPr lang="en-NZ"/>
        </a:p>
      </dgm:t>
    </dgm:pt>
    <dgm:pt modelId="{99843515-3446-4359-A0FD-64C5D8DB6BEA}" type="sibTrans" cxnId="{AE405D34-F3AA-4B06-9DFA-94B2C363FA68}">
      <dgm:prSet/>
      <dgm:spPr/>
      <dgm:t>
        <a:bodyPr/>
        <a:lstStyle/>
        <a:p>
          <a:endParaRPr lang="en-NZ"/>
        </a:p>
      </dgm:t>
    </dgm:pt>
    <dgm:pt modelId="{437A04AF-AB33-42AE-9620-B5B4F5428CD3}">
      <dgm:prSet phldrT="[Text]"/>
      <dgm:spPr/>
      <dgm:t>
        <a:bodyPr/>
        <a:lstStyle/>
        <a:p>
          <a:r>
            <a:rPr lang="en-NZ" dirty="0" smtClean="0">
              <a:latin typeface="+mn-lt"/>
            </a:rPr>
            <a:t>Azure ML Demos</a:t>
          </a:r>
          <a:endParaRPr lang="en-NZ" dirty="0">
            <a:latin typeface="+mn-lt"/>
          </a:endParaRPr>
        </a:p>
      </dgm:t>
    </dgm:pt>
    <dgm:pt modelId="{EAA96816-BBEE-45F6-B1C3-B3FA7DB71E90}" type="parTrans" cxnId="{65E73165-EBB4-43A1-B10C-F93AD923F6BB}">
      <dgm:prSet/>
      <dgm:spPr/>
      <dgm:t>
        <a:bodyPr/>
        <a:lstStyle/>
        <a:p>
          <a:endParaRPr lang="en-NZ"/>
        </a:p>
      </dgm:t>
    </dgm:pt>
    <dgm:pt modelId="{B4D891F1-E692-424D-B219-BB5AE821AE1B}" type="sibTrans" cxnId="{65E73165-EBB4-43A1-B10C-F93AD923F6BB}">
      <dgm:prSet/>
      <dgm:spPr/>
      <dgm:t>
        <a:bodyPr/>
        <a:lstStyle/>
        <a:p>
          <a:endParaRPr lang="en-NZ"/>
        </a:p>
      </dgm:t>
    </dgm:pt>
    <dgm:pt modelId="{797FE725-B2DE-4BB7-BA39-62F959D898D2}">
      <dgm:prSet phldrT="[Text]"/>
      <dgm:spPr/>
      <dgm:t>
        <a:bodyPr/>
        <a:lstStyle/>
        <a:p>
          <a:r>
            <a:rPr lang="es-BO" dirty="0" smtClean="0"/>
            <a:t>Hechos sobre </a:t>
          </a:r>
          <a:r>
            <a:rPr lang="es-BO" dirty="0" err="1" smtClean="0"/>
            <a:t>Azure</a:t>
          </a:r>
          <a:r>
            <a:rPr lang="es-BO" dirty="0" smtClean="0"/>
            <a:t> ML</a:t>
          </a:r>
          <a:endParaRPr lang="en-NZ" dirty="0"/>
        </a:p>
      </dgm:t>
    </dgm:pt>
    <dgm:pt modelId="{31316423-45DC-4DC0-B16B-6B74CCC74C79}" type="parTrans" cxnId="{5E22146A-2CE6-4102-A3F3-13B531079DE0}">
      <dgm:prSet/>
      <dgm:spPr/>
      <dgm:t>
        <a:bodyPr/>
        <a:lstStyle/>
        <a:p>
          <a:endParaRPr lang="en-NZ"/>
        </a:p>
      </dgm:t>
    </dgm:pt>
    <dgm:pt modelId="{9A8ED04C-7203-4C8D-BDE6-A9DAB3284305}" type="sibTrans" cxnId="{5E22146A-2CE6-4102-A3F3-13B531079DE0}">
      <dgm:prSet/>
      <dgm:spPr/>
      <dgm:t>
        <a:bodyPr/>
        <a:lstStyle/>
        <a:p>
          <a:endParaRPr lang="en-NZ"/>
        </a:p>
      </dgm:t>
    </dgm:pt>
    <dgm:pt modelId="{90B583B1-0F95-4722-B517-842A5ED543F9}" type="pres">
      <dgm:prSet presAssocID="{47E8B730-E71B-4694-96E0-C50EE0105362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NZ"/>
        </a:p>
      </dgm:t>
    </dgm:pt>
    <dgm:pt modelId="{664747E4-E001-45C3-BE95-568D6891368F}" type="pres">
      <dgm:prSet presAssocID="{A9A344B0-A351-4189-B108-259074DD7DB9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NZ"/>
        </a:p>
      </dgm:t>
    </dgm:pt>
    <dgm:pt modelId="{E157E169-7163-46E1-9B07-BF53A6170822}" type="pres">
      <dgm:prSet presAssocID="{CA35CA7A-B636-4CE0-B893-AACF78F92642}" presName="sibTrans" presStyleLbl="sibTrans1D1" presStyleIdx="0" presStyleCnt="3"/>
      <dgm:spPr/>
      <dgm:t>
        <a:bodyPr/>
        <a:lstStyle/>
        <a:p>
          <a:endParaRPr lang="en-NZ"/>
        </a:p>
      </dgm:t>
    </dgm:pt>
    <dgm:pt modelId="{ADB2B2DC-6305-4E98-B661-C008E66A6A1F}" type="pres">
      <dgm:prSet presAssocID="{CA35CA7A-B636-4CE0-B893-AACF78F92642}" presName="connectorText" presStyleLbl="sibTrans1D1" presStyleIdx="0" presStyleCnt="3"/>
      <dgm:spPr/>
      <dgm:t>
        <a:bodyPr/>
        <a:lstStyle/>
        <a:p>
          <a:endParaRPr lang="en-NZ"/>
        </a:p>
      </dgm:t>
    </dgm:pt>
    <dgm:pt modelId="{A48DAC15-163C-4011-8C52-157CD3FD89E5}" type="pres">
      <dgm:prSet presAssocID="{5DC2398D-4DE0-46DD-83E1-6B39F3DC641C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NZ"/>
        </a:p>
      </dgm:t>
    </dgm:pt>
    <dgm:pt modelId="{56CB892D-D802-4249-8433-DCB124B80F2A}" type="pres">
      <dgm:prSet presAssocID="{99843515-3446-4359-A0FD-64C5D8DB6BEA}" presName="sibTrans" presStyleLbl="sibTrans1D1" presStyleIdx="1" presStyleCnt="3"/>
      <dgm:spPr/>
      <dgm:t>
        <a:bodyPr/>
        <a:lstStyle/>
        <a:p>
          <a:endParaRPr lang="en-NZ"/>
        </a:p>
      </dgm:t>
    </dgm:pt>
    <dgm:pt modelId="{56145A70-EF70-4DBA-86FC-E00302ADF068}" type="pres">
      <dgm:prSet presAssocID="{99843515-3446-4359-A0FD-64C5D8DB6BEA}" presName="connectorText" presStyleLbl="sibTrans1D1" presStyleIdx="1" presStyleCnt="3"/>
      <dgm:spPr/>
      <dgm:t>
        <a:bodyPr/>
        <a:lstStyle/>
        <a:p>
          <a:endParaRPr lang="en-NZ"/>
        </a:p>
      </dgm:t>
    </dgm:pt>
    <dgm:pt modelId="{BBAFA8C3-FCFE-4BE5-BB31-68286EC2CACA}" type="pres">
      <dgm:prSet presAssocID="{437A04AF-AB33-42AE-9620-B5B4F5428CD3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NZ"/>
        </a:p>
      </dgm:t>
    </dgm:pt>
    <dgm:pt modelId="{89A55169-0D0D-4D07-B7BE-0DFC1464BEC3}" type="pres">
      <dgm:prSet presAssocID="{B4D891F1-E692-424D-B219-BB5AE821AE1B}" presName="sibTrans" presStyleLbl="sibTrans1D1" presStyleIdx="2" presStyleCnt="3"/>
      <dgm:spPr/>
      <dgm:t>
        <a:bodyPr/>
        <a:lstStyle/>
        <a:p>
          <a:endParaRPr lang="en-NZ"/>
        </a:p>
      </dgm:t>
    </dgm:pt>
    <dgm:pt modelId="{657CAB66-155C-41A7-BB41-81DB3C9E5EC3}" type="pres">
      <dgm:prSet presAssocID="{B4D891F1-E692-424D-B219-BB5AE821AE1B}" presName="connectorText" presStyleLbl="sibTrans1D1" presStyleIdx="2" presStyleCnt="3"/>
      <dgm:spPr/>
      <dgm:t>
        <a:bodyPr/>
        <a:lstStyle/>
        <a:p>
          <a:endParaRPr lang="en-NZ"/>
        </a:p>
      </dgm:t>
    </dgm:pt>
    <dgm:pt modelId="{828AF3D1-E468-4D37-929F-8152610159E6}" type="pres">
      <dgm:prSet presAssocID="{797FE725-B2DE-4BB7-BA39-62F959D898D2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NZ"/>
        </a:p>
      </dgm:t>
    </dgm:pt>
  </dgm:ptLst>
  <dgm:cxnLst>
    <dgm:cxn modelId="{756D6D75-FC8F-4865-8A18-83AE4E3DC85B}" type="presOf" srcId="{99843515-3446-4359-A0FD-64C5D8DB6BEA}" destId="{56145A70-EF70-4DBA-86FC-E00302ADF068}" srcOrd="1" destOrd="0" presId="urn:microsoft.com/office/officeart/2005/8/layout/bProcess3"/>
    <dgm:cxn modelId="{C6A22B78-531A-4977-B22B-C90F17D4BBE6}" type="presOf" srcId="{B4D891F1-E692-424D-B219-BB5AE821AE1B}" destId="{89A55169-0D0D-4D07-B7BE-0DFC1464BEC3}" srcOrd="0" destOrd="0" presId="urn:microsoft.com/office/officeart/2005/8/layout/bProcess3"/>
    <dgm:cxn modelId="{493D7A1F-2E59-468D-A94C-6FE4988FD3E0}" type="presOf" srcId="{47E8B730-E71B-4694-96E0-C50EE0105362}" destId="{90B583B1-0F95-4722-B517-842A5ED543F9}" srcOrd="0" destOrd="0" presId="urn:microsoft.com/office/officeart/2005/8/layout/bProcess3"/>
    <dgm:cxn modelId="{5E22146A-2CE6-4102-A3F3-13B531079DE0}" srcId="{47E8B730-E71B-4694-96E0-C50EE0105362}" destId="{797FE725-B2DE-4BB7-BA39-62F959D898D2}" srcOrd="3" destOrd="0" parTransId="{31316423-45DC-4DC0-B16B-6B74CCC74C79}" sibTransId="{9A8ED04C-7203-4C8D-BDE6-A9DAB3284305}"/>
    <dgm:cxn modelId="{29452838-4088-458A-A814-4B854105B9F2}" type="presOf" srcId="{CA35CA7A-B636-4CE0-B893-AACF78F92642}" destId="{ADB2B2DC-6305-4E98-B661-C008E66A6A1F}" srcOrd="1" destOrd="0" presId="urn:microsoft.com/office/officeart/2005/8/layout/bProcess3"/>
    <dgm:cxn modelId="{FE8371C5-6E8F-4412-A964-6F9C2A4398A6}" type="presOf" srcId="{CA35CA7A-B636-4CE0-B893-AACF78F92642}" destId="{E157E169-7163-46E1-9B07-BF53A6170822}" srcOrd="0" destOrd="0" presId="urn:microsoft.com/office/officeart/2005/8/layout/bProcess3"/>
    <dgm:cxn modelId="{AD9DE71C-909E-44AE-8A88-E04B0E55765E}" srcId="{47E8B730-E71B-4694-96E0-C50EE0105362}" destId="{A9A344B0-A351-4189-B108-259074DD7DB9}" srcOrd="0" destOrd="0" parTransId="{AEE3F119-7E57-46A7-BBAC-2F6EEFAF5462}" sibTransId="{CA35CA7A-B636-4CE0-B893-AACF78F92642}"/>
    <dgm:cxn modelId="{583859F6-B57B-49E5-B813-CC5D5F31B492}" type="presOf" srcId="{437A04AF-AB33-42AE-9620-B5B4F5428CD3}" destId="{BBAFA8C3-FCFE-4BE5-BB31-68286EC2CACA}" srcOrd="0" destOrd="0" presId="urn:microsoft.com/office/officeart/2005/8/layout/bProcess3"/>
    <dgm:cxn modelId="{AE405D34-F3AA-4B06-9DFA-94B2C363FA68}" srcId="{47E8B730-E71B-4694-96E0-C50EE0105362}" destId="{5DC2398D-4DE0-46DD-83E1-6B39F3DC641C}" srcOrd="1" destOrd="0" parTransId="{6403569B-8A88-43C3-85D3-78DBF9C6D9C8}" sibTransId="{99843515-3446-4359-A0FD-64C5D8DB6BEA}"/>
    <dgm:cxn modelId="{65E73165-EBB4-43A1-B10C-F93AD923F6BB}" srcId="{47E8B730-E71B-4694-96E0-C50EE0105362}" destId="{437A04AF-AB33-42AE-9620-B5B4F5428CD3}" srcOrd="2" destOrd="0" parTransId="{EAA96816-BBEE-45F6-B1C3-B3FA7DB71E90}" sibTransId="{B4D891F1-E692-424D-B219-BB5AE821AE1B}"/>
    <dgm:cxn modelId="{48A57537-1A11-4ADC-9A8E-2167AED7C9D0}" type="presOf" srcId="{5DC2398D-4DE0-46DD-83E1-6B39F3DC641C}" destId="{A48DAC15-163C-4011-8C52-157CD3FD89E5}" srcOrd="0" destOrd="0" presId="urn:microsoft.com/office/officeart/2005/8/layout/bProcess3"/>
    <dgm:cxn modelId="{D55FED72-5346-407D-893C-1EF82A6067D3}" type="presOf" srcId="{99843515-3446-4359-A0FD-64C5D8DB6BEA}" destId="{56CB892D-D802-4249-8433-DCB124B80F2A}" srcOrd="0" destOrd="0" presId="urn:microsoft.com/office/officeart/2005/8/layout/bProcess3"/>
    <dgm:cxn modelId="{1EAF9A90-19B4-42F3-8A14-B6145FE48909}" type="presOf" srcId="{797FE725-B2DE-4BB7-BA39-62F959D898D2}" destId="{828AF3D1-E468-4D37-929F-8152610159E6}" srcOrd="0" destOrd="0" presId="urn:microsoft.com/office/officeart/2005/8/layout/bProcess3"/>
    <dgm:cxn modelId="{BF588466-27D8-4F3E-979D-79F067947DB8}" type="presOf" srcId="{A9A344B0-A351-4189-B108-259074DD7DB9}" destId="{664747E4-E001-45C3-BE95-568D6891368F}" srcOrd="0" destOrd="0" presId="urn:microsoft.com/office/officeart/2005/8/layout/bProcess3"/>
    <dgm:cxn modelId="{AAC4311C-12C1-4B19-A43F-26B24F3F6560}" type="presOf" srcId="{B4D891F1-E692-424D-B219-BB5AE821AE1B}" destId="{657CAB66-155C-41A7-BB41-81DB3C9E5EC3}" srcOrd="1" destOrd="0" presId="urn:microsoft.com/office/officeart/2005/8/layout/bProcess3"/>
    <dgm:cxn modelId="{9E7597BA-143A-4D34-AEE9-C08DE863A170}" type="presParOf" srcId="{90B583B1-0F95-4722-B517-842A5ED543F9}" destId="{664747E4-E001-45C3-BE95-568D6891368F}" srcOrd="0" destOrd="0" presId="urn:microsoft.com/office/officeart/2005/8/layout/bProcess3"/>
    <dgm:cxn modelId="{36F2AAA1-B6EB-4CFC-994A-8007A3EB1B0E}" type="presParOf" srcId="{90B583B1-0F95-4722-B517-842A5ED543F9}" destId="{E157E169-7163-46E1-9B07-BF53A6170822}" srcOrd="1" destOrd="0" presId="urn:microsoft.com/office/officeart/2005/8/layout/bProcess3"/>
    <dgm:cxn modelId="{5B5E8357-7921-43C4-BC41-A3F69A14A837}" type="presParOf" srcId="{E157E169-7163-46E1-9B07-BF53A6170822}" destId="{ADB2B2DC-6305-4E98-B661-C008E66A6A1F}" srcOrd="0" destOrd="0" presId="urn:microsoft.com/office/officeart/2005/8/layout/bProcess3"/>
    <dgm:cxn modelId="{3C6B8FA7-80B6-47B1-A825-16A3D2A4432E}" type="presParOf" srcId="{90B583B1-0F95-4722-B517-842A5ED543F9}" destId="{A48DAC15-163C-4011-8C52-157CD3FD89E5}" srcOrd="2" destOrd="0" presId="urn:microsoft.com/office/officeart/2005/8/layout/bProcess3"/>
    <dgm:cxn modelId="{08FDF411-C2CA-47CB-8C96-9DCA4CC3DF51}" type="presParOf" srcId="{90B583B1-0F95-4722-B517-842A5ED543F9}" destId="{56CB892D-D802-4249-8433-DCB124B80F2A}" srcOrd="3" destOrd="0" presId="urn:microsoft.com/office/officeart/2005/8/layout/bProcess3"/>
    <dgm:cxn modelId="{51BB032C-C79A-47A5-B57F-C0AAFA9623AD}" type="presParOf" srcId="{56CB892D-D802-4249-8433-DCB124B80F2A}" destId="{56145A70-EF70-4DBA-86FC-E00302ADF068}" srcOrd="0" destOrd="0" presId="urn:microsoft.com/office/officeart/2005/8/layout/bProcess3"/>
    <dgm:cxn modelId="{E5EFC454-8514-4AEC-ABBE-F9C16C02429B}" type="presParOf" srcId="{90B583B1-0F95-4722-B517-842A5ED543F9}" destId="{BBAFA8C3-FCFE-4BE5-BB31-68286EC2CACA}" srcOrd="4" destOrd="0" presId="urn:microsoft.com/office/officeart/2005/8/layout/bProcess3"/>
    <dgm:cxn modelId="{8A8F0E8C-47A9-4943-8BAB-B1DD1E7ACCAE}" type="presParOf" srcId="{90B583B1-0F95-4722-B517-842A5ED543F9}" destId="{89A55169-0D0D-4D07-B7BE-0DFC1464BEC3}" srcOrd="5" destOrd="0" presId="urn:microsoft.com/office/officeart/2005/8/layout/bProcess3"/>
    <dgm:cxn modelId="{E4DCB362-718E-4292-A5CC-BF386886F237}" type="presParOf" srcId="{89A55169-0D0D-4D07-B7BE-0DFC1464BEC3}" destId="{657CAB66-155C-41A7-BB41-81DB3C9E5EC3}" srcOrd="0" destOrd="0" presId="urn:microsoft.com/office/officeart/2005/8/layout/bProcess3"/>
    <dgm:cxn modelId="{ECE7CE67-AEDF-4EC3-96FE-3F8F744299EB}" type="presParOf" srcId="{90B583B1-0F95-4722-B517-842A5ED543F9}" destId="{828AF3D1-E468-4D37-929F-8152610159E6}" srcOrd="6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57E169-7163-46E1-9B07-BF53A6170822}">
      <dsp:nvSpPr>
        <dsp:cNvPr id="0" name=""/>
        <dsp:cNvSpPr/>
      </dsp:nvSpPr>
      <dsp:spPr>
        <a:xfrm>
          <a:off x="4969719" y="1101715"/>
          <a:ext cx="84676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846761" y="45720"/>
              </a:lnTo>
            </a:path>
          </a:pathLst>
        </a:custGeom>
        <a:noFill/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NZ" sz="500" kern="1200"/>
        </a:p>
      </dsp:txBody>
      <dsp:txXfrm>
        <a:off x="5371165" y="1143048"/>
        <a:ext cx="43868" cy="8773"/>
      </dsp:txXfrm>
    </dsp:sp>
    <dsp:sp modelId="{664747E4-E001-45C3-BE95-568D6891368F}">
      <dsp:nvSpPr>
        <dsp:cNvPr id="0" name=""/>
        <dsp:cNvSpPr/>
      </dsp:nvSpPr>
      <dsp:spPr>
        <a:xfrm>
          <a:off x="1156905" y="3051"/>
          <a:ext cx="3814613" cy="2288768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0256" tIns="270256" rIns="270256" bIns="270256" numCol="1" spcCol="1270" anchor="ctr" anchorCtr="0">
          <a:noAutofit/>
        </a:bodyPr>
        <a:lstStyle/>
        <a:p>
          <a:pPr lvl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NZ" sz="3800" kern="1200" dirty="0" err="1" smtClean="0">
              <a:latin typeface="+mn-lt"/>
            </a:rPr>
            <a:t>Introduccion</a:t>
          </a:r>
          <a:r>
            <a:rPr lang="en-NZ" sz="3800" kern="1200" dirty="0" smtClean="0">
              <a:latin typeface="+mn-lt"/>
            </a:rPr>
            <a:t> a Machine Learning </a:t>
          </a:r>
          <a:endParaRPr lang="en-NZ" sz="3800" kern="1200" dirty="0">
            <a:latin typeface="+mn-lt"/>
          </a:endParaRPr>
        </a:p>
      </dsp:txBody>
      <dsp:txXfrm>
        <a:off x="1156905" y="3051"/>
        <a:ext cx="3814613" cy="2288768"/>
      </dsp:txXfrm>
    </dsp:sp>
    <dsp:sp modelId="{56CB892D-D802-4249-8433-DCB124B80F2A}">
      <dsp:nvSpPr>
        <dsp:cNvPr id="0" name=""/>
        <dsp:cNvSpPr/>
      </dsp:nvSpPr>
      <dsp:spPr>
        <a:xfrm>
          <a:off x="3064212" y="2290019"/>
          <a:ext cx="4691974" cy="846761"/>
        </a:xfrm>
        <a:custGeom>
          <a:avLst/>
          <a:gdLst/>
          <a:ahLst/>
          <a:cxnLst/>
          <a:rect l="0" t="0" r="0" b="0"/>
          <a:pathLst>
            <a:path>
              <a:moveTo>
                <a:pt x="4691974" y="0"/>
              </a:moveTo>
              <a:lnTo>
                <a:pt x="4691974" y="440480"/>
              </a:lnTo>
              <a:lnTo>
                <a:pt x="0" y="440480"/>
              </a:lnTo>
              <a:lnTo>
                <a:pt x="0" y="846761"/>
              </a:lnTo>
            </a:path>
          </a:pathLst>
        </a:custGeom>
        <a:noFill/>
        <a:ln w="9525" cap="flat" cmpd="sng" algn="ctr">
          <a:solidFill>
            <a:schemeClr val="accent2">
              <a:hueOff val="1174022"/>
              <a:satOff val="23684"/>
              <a:lumOff val="-981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NZ" sz="500" kern="1200"/>
        </a:p>
      </dsp:txBody>
      <dsp:txXfrm>
        <a:off x="5290867" y="2709013"/>
        <a:ext cx="238664" cy="8773"/>
      </dsp:txXfrm>
    </dsp:sp>
    <dsp:sp modelId="{A48DAC15-163C-4011-8C52-157CD3FD89E5}">
      <dsp:nvSpPr>
        <dsp:cNvPr id="0" name=""/>
        <dsp:cNvSpPr/>
      </dsp:nvSpPr>
      <dsp:spPr>
        <a:xfrm>
          <a:off x="5848880" y="3051"/>
          <a:ext cx="3814613" cy="2288768"/>
        </a:xfrm>
        <a:prstGeom prst="rect">
          <a:avLst/>
        </a:prstGeom>
        <a:solidFill>
          <a:schemeClr val="accent2">
            <a:hueOff val="782681"/>
            <a:satOff val="15789"/>
            <a:lumOff val="-654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0256" tIns="270256" rIns="270256" bIns="270256" numCol="1" spcCol="1270" anchor="ctr" anchorCtr="0">
          <a:noAutofit/>
        </a:bodyPr>
        <a:lstStyle/>
        <a:p>
          <a:pPr lvl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NZ" sz="3800" kern="1200" dirty="0" err="1" smtClean="0">
              <a:latin typeface="+mn-lt"/>
            </a:rPr>
            <a:t>Que</a:t>
          </a:r>
          <a:r>
            <a:rPr lang="en-NZ" sz="3800" kern="1200" dirty="0" smtClean="0">
              <a:latin typeface="+mn-lt"/>
            </a:rPr>
            <a:t> </a:t>
          </a:r>
          <a:r>
            <a:rPr lang="en-NZ" sz="3800" kern="1200" dirty="0" err="1" smtClean="0">
              <a:latin typeface="+mn-lt"/>
            </a:rPr>
            <a:t>es</a:t>
          </a:r>
          <a:r>
            <a:rPr lang="en-NZ" sz="3800" kern="1200" dirty="0" smtClean="0">
              <a:latin typeface="+mn-lt"/>
            </a:rPr>
            <a:t> Azure ML</a:t>
          </a:r>
          <a:endParaRPr lang="en-NZ" sz="3800" kern="1200" dirty="0">
            <a:latin typeface="+mn-lt"/>
          </a:endParaRPr>
        </a:p>
      </dsp:txBody>
      <dsp:txXfrm>
        <a:off x="5848880" y="3051"/>
        <a:ext cx="3814613" cy="2288768"/>
      </dsp:txXfrm>
    </dsp:sp>
    <dsp:sp modelId="{89A55169-0D0D-4D07-B7BE-0DFC1464BEC3}">
      <dsp:nvSpPr>
        <dsp:cNvPr id="0" name=""/>
        <dsp:cNvSpPr/>
      </dsp:nvSpPr>
      <dsp:spPr>
        <a:xfrm>
          <a:off x="4969719" y="4267844"/>
          <a:ext cx="84676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846761" y="45720"/>
              </a:lnTo>
            </a:path>
          </a:pathLst>
        </a:custGeom>
        <a:noFill/>
        <a:ln w="9525" cap="flat" cmpd="sng" algn="ctr">
          <a:solidFill>
            <a:schemeClr val="accent2">
              <a:hueOff val="2348044"/>
              <a:satOff val="47367"/>
              <a:lumOff val="-1961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NZ" sz="500" kern="1200"/>
        </a:p>
      </dsp:txBody>
      <dsp:txXfrm>
        <a:off x="5371165" y="4309177"/>
        <a:ext cx="43868" cy="8773"/>
      </dsp:txXfrm>
    </dsp:sp>
    <dsp:sp modelId="{BBAFA8C3-FCFE-4BE5-BB31-68286EC2CACA}">
      <dsp:nvSpPr>
        <dsp:cNvPr id="0" name=""/>
        <dsp:cNvSpPr/>
      </dsp:nvSpPr>
      <dsp:spPr>
        <a:xfrm>
          <a:off x="1156905" y="3169180"/>
          <a:ext cx="3814613" cy="2288768"/>
        </a:xfrm>
        <a:prstGeom prst="rect">
          <a:avLst/>
        </a:prstGeom>
        <a:solidFill>
          <a:schemeClr val="accent2">
            <a:hueOff val="1565363"/>
            <a:satOff val="31578"/>
            <a:lumOff val="-1307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0256" tIns="270256" rIns="270256" bIns="270256" numCol="1" spcCol="1270" anchor="ctr" anchorCtr="0">
          <a:noAutofit/>
        </a:bodyPr>
        <a:lstStyle/>
        <a:p>
          <a:pPr lvl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NZ" sz="3800" kern="1200" dirty="0" smtClean="0">
              <a:latin typeface="+mn-lt"/>
            </a:rPr>
            <a:t>Azure ML Demos</a:t>
          </a:r>
          <a:endParaRPr lang="en-NZ" sz="3800" kern="1200" dirty="0">
            <a:latin typeface="+mn-lt"/>
          </a:endParaRPr>
        </a:p>
      </dsp:txBody>
      <dsp:txXfrm>
        <a:off x="1156905" y="3169180"/>
        <a:ext cx="3814613" cy="2288768"/>
      </dsp:txXfrm>
    </dsp:sp>
    <dsp:sp modelId="{828AF3D1-E468-4D37-929F-8152610159E6}">
      <dsp:nvSpPr>
        <dsp:cNvPr id="0" name=""/>
        <dsp:cNvSpPr/>
      </dsp:nvSpPr>
      <dsp:spPr>
        <a:xfrm>
          <a:off x="5848880" y="3169180"/>
          <a:ext cx="3814613" cy="2288768"/>
        </a:xfrm>
        <a:prstGeom prst="rect">
          <a:avLst/>
        </a:prstGeom>
        <a:solidFill>
          <a:schemeClr val="accent2">
            <a:hueOff val="2348044"/>
            <a:satOff val="47367"/>
            <a:lumOff val="-1961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0256" tIns="270256" rIns="270256" bIns="270256" numCol="1" spcCol="1270" anchor="ctr" anchorCtr="0">
          <a:noAutofit/>
        </a:bodyPr>
        <a:lstStyle/>
        <a:p>
          <a:pPr lvl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BO" sz="3800" kern="1200" dirty="0" smtClean="0"/>
            <a:t>Hechos sobre </a:t>
          </a:r>
          <a:r>
            <a:rPr lang="es-BO" sz="3800" kern="1200" dirty="0" err="1" smtClean="0"/>
            <a:t>Azure</a:t>
          </a:r>
          <a:r>
            <a:rPr lang="es-BO" sz="3800" kern="1200" dirty="0" smtClean="0"/>
            <a:t> ML</a:t>
          </a:r>
          <a:endParaRPr lang="en-NZ" sz="3800" kern="1200" dirty="0"/>
        </a:p>
      </dsp:txBody>
      <dsp:txXfrm>
        <a:off x="5848880" y="3169180"/>
        <a:ext cx="3814613" cy="228876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63A6E4-931F-4CD4-B1E5-DC8B58121AE4}" type="datetimeFigureOut">
              <a:rPr lang="en-NZ" smtClean="0"/>
              <a:t>6/03/2019</a:t>
            </a:fld>
            <a:endParaRPr lang="en-N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C6B77F-F939-4172-BB91-61BC46CE3773}" type="slidenum">
              <a:rPr lang="en-NZ" smtClean="0"/>
              <a:t>‹Nº›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9724670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090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5452" algn="l" defTabSz="91090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0906" algn="l" defTabSz="91090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66368" algn="l" defTabSz="91090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1815" algn="l" defTabSz="91090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77265" algn="l" defTabSz="91090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32724" algn="l" defTabSz="91090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88175" algn="l" defTabSz="91090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43633" algn="l" defTabSz="91090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studio.azureml.net/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 smtClean="0"/>
              <a:t>Azure + Machine Learning = Azure Machine Learning (AML)</a:t>
            </a:r>
          </a:p>
          <a:p>
            <a:pPr marL="0" marR="0" indent="0" algn="l" defTabSz="9109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NZ" dirty="0" smtClean="0"/>
              <a:t>Carla </a:t>
            </a:r>
            <a:r>
              <a:rPr lang="en-NZ" dirty="0" err="1" smtClean="0"/>
              <a:t>Vanesa</a:t>
            </a:r>
            <a:r>
              <a:rPr lang="en-NZ" dirty="0" smtClean="0"/>
              <a:t> </a:t>
            </a:r>
            <a:r>
              <a:rPr lang="en-NZ" dirty="0" err="1" smtClean="0"/>
              <a:t>Mamani</a:t>
            </a:r>
            <a:r>
              <a:rPr lang="en-NZ" dirty="0" smtClean="0"/>
              <a:t> Chavez </a:t>
            </a:r>
          </a:p>
          <a:p>
            <a:pPr marL="0" marR="0" indent="0" algn="l" defTabSz="9109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 smtClean="0"/>
              <a:t>Azure Developer</a:t>
            </a:r>
            <a:endParaRPr lang="en-NZ" sz="1200" dirty="0" smtClean="0"/>
          </a:p>
          <a:p>
            <a:r>
              <a:rPr lang="en-US" dirty="0" smtClean="0"/>
              <a:t>Microsoft</a:t>
            </a:r>
            <a:r>
              <a:rPr lang="en-US" baseline="0" dirty="0" smtClean="0"/>
              <a:t> Student Partners Bolivia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C6B77F-F939-4172-BB91-61BC46CE3773}" type="slidenum">
              <a:rPr lang="en-NZ" smtClean="0"/>
              <a:t>1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3016867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C6B77F-F939-4172-BB91-61BC46CE3773}" type="slidenum">
              <a:rPr lang="en-NZ" smtClean="0"/>
              <a:t>10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4192443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C6B77F-F939-4172-BB91-61BC46CE3773}" type="slidenum">
              <a:rPr lang="en-NZ" smtClean="0"/>
              <a:t>11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2307501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>
              <a:solidFill>
                <a:srgbClr val="FFFF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C6B77F-F939-4172-BB91-61BC46CE3773}" type="slidenum">
              <a:rPr lang="en-NZ" smtClean="0"/>
              <a:t>12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8585767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C6B77F-F939-4172-BB91-61BC46CE3773}" type="slidenum">
              <a:rPr lang="en-NZ" smtClean="0"/>
              <a:t>13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6125012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C6B77F-F939-4172-BB91-61BC46CE3773}" type="slidenum">
              <a:rPr lang="en-NZ" smtClean="0"/>
              <a:t>14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2853295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C6B77F-F939-4172-BB91-61BC46CE3773}" type="slidenum">
              <a:rPr lang="en-NZ" smtClean="0"/>
              <a:t>16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4775932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C6B77F-F939-4172-BB91-61BC46CE3773}" type="slidenum">
              <a:rPr lang="en-NZ" smtClean="0"/>
              <a:t>19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9988487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C6B77F-F939-4172-BB91-61BC46CE3773}" type="slidenum">
              <a:rPr lang="en-NZ" smtClean="0"/>
              <a:t>20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939414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C6B77F-F939-4172-BB91-61BC46CE3773}" type="slidenum">
              <a:rPr lang="en-NZ" smtClean="0"/>
              <a:t>21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55566843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C6B77F-F939-4172-BB91-61BC46CE3773}" type="slidenum">
              <a:rPr lang="en-NZ" smtClean="0"/>
              <a:t>22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9117381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C6B77F-F939-4172-BB91-61BC46CE3773}" type="slidenum">
              <a:rPr lang="en-NZ" smtClean="0"/>
              <a:t>2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7032251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C6B77F-F939-4172-BB91-61BC46CE3773}" type="slidenum">
              <a:rPr lang="en-NZ" smtClean="0"/>
              <a:t>23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39327302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C6B77F-F939-4172-BB91-61BC46CE3773}" type="slidenum">
              <a:rPr lang="en-NZ" smtClean="0"/>
              <a:t>24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01010984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C6B77F-F939-4172-BB91-61BC46CE3773}" type="slidenum">
              <a:rPr lang="en-NZ" smtClean="0"/>
              <a:t>25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71036710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C6B77F-F939-4172-BB91-61BC46CE3773}" type="slidenum">
              <a:rPr lang="en-NZ" smtClean="0"/>
              <a:t>26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53376988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BO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Hoja de trucos del algoritmo de aprendizaje automático para </a:t>
            </a:r>
            <a:r>
              <a:rPr lang="es-BO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Azure</a:t>
            </a:r>
            <a:r>
              <a:rPr lang="es-BO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Machine </a:t>
            </a:r>
            <a:r>
              <a:rPr lang="es-BO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Learning</a:t>
            </a:r>
            <a:r>
              <a:rPr lang="es-BO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Studio</a:t>
            </a:r>
          </a:p>
          <a:p>
            <a:r>
              <a:rPr lang="es-BO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 </a:t>
            </a:r>
            <a:r>
              <a:rPr lang="es-BO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hoja de trucos del algoritmo de </a:t>
            </a:r>
            <a:r>
              <a:rPr lang="es-BO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Azure</a:t>
            </a:r>
            <a:r>
              <a:rPr lang="es-BO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Machine </a:t>
            </a:r>
            <a:r>
              <a:rPr lang="es-BO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Learning</a:t>
            </a:r>
            <a:r>
              <a:rPr lang="es-BO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Studio le</a:t>
            </a:r>
            <a:r>
              <a:rPr lang="es-BO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ayuda a elegir el algoritmo correcto para un modelo de análisis predictivo.</a:t>
            </a:r>
          </a:p>
          <a:p>
            <a:r>
              <a:rPr lang="es-BO" sz="1200" b="0" i="0" u="sng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Azure</a:t>
            </a:r>
            <a:r>
              <a:rPr lang="es-BO" sz="1200" b="0" i="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 Machine </a:t>
            </a:r>
            <a:r>
              <a:rPr lang="es-BO" sz="1200" b="0" i="0" u="sng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Learning</a:t>
            </a:r>
            <a:r>
              <a:rPr lang="es-BO" sz="1200" b="0" i="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 Studio</a:t>
            </a:r>
            <a:r>
              <a:rPr lang="es-BO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tiene una gran biblioteca de algoritmos de las familias de </a:t>
            </a:r>
            <a:r>
              <a:rPr lang="es-BO" sz="1200" b="1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regresión</a:t>
            </a:r>
            <a:r>
              <a:rPr lang="es-BO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, </a:t>
            </a:r>
            <a:r>
              <a:rPr lang="es-BO" sz="1200" b="1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clasificación</a:t>
            </a:r>
            <a:r>
              <a:rPr lang="es-BO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, </a:t>
            </a:r>
            <a:r>
              <a:rPr lang="es-BO" sz="1200" b="1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agrupamiento</a:t>
            </a:r>
            <a:r>
              <a:rPr lang="es-BO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y </a:t>
            </a:r>
            <a:r>
              <a:rPr lang="es-BO" sz="1200" b="1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detección de anomalías</a:t>
            </a:r>
            <a:r>
              <a:rPr lang="es-BO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. Cada uno está diseñado para abordar un tipo diferente de problema de aprendizaje automático.</a:t>
            </a:r>
          </a:p>
          <a:p>
            <a:endParaRPr lang="es-BO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C6B77F-F939-4172-BB91-61BC46CE3773}" type="slidenum">
              <a:rPr lang="en-NZ" smtClean="0"/>
              <a:t>27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9291263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C6B77F-F939-4172-BB91-61BC46CE3773}" type="slidenum">
              <a:rPr lang="en-NZ" smtClean="0"/>
              <a:t>28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1932116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C6B77F-F939-4172-BB91-61BC46CE3773}" type="slidenum">
              <a:rPr lang="en-NZ" smtClean="0"/>
              <a:t>3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1301812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u="sng" dirty="0">
              <a:solidFill>
                <a:srgbClr val="FFFF00"/>
              </a:solidFill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/>
                </a:solidFill>
              </a:rPr>
              <a:t>Microsoft Ignite 2015</a:t>
            </a:r>
            <a:endParaRPr lang="en-US" dirty="0" smtClean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lang="en-US" sz="400" dirty="0" smtClean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>
                <a:solidFill>
                  <a:prstClr val="black"/>
                </a:solidFill>
              </a:rPr>
              <a:pPr/>
              <a:t>3/6/2019 7:07 PM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>
                <a:solidFill>
                  <a:prstClr val="black"/>
                </a:solidFill>
              </a:rPr>
              <a:pPr/>
              <a:t>4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57921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BO" dirty="0" smtClean="0"/>
              <a:t>"Si inventas un gran avance en Inteligencia Artificial( IA ), para que las </a:t>
            </a:r>
            <a:r>
              <a:rPr lang="es-BO" dirty="0" smtClean="0">
                <a:solidFill>
                  <a:srgbClr val="FFFF00"/>
                </a:solidFill>
              </a:rPr>
              <a:t>máquinas puedan aprender</a:t>
            </a:r>
            <a:r>
              <a:rPr lang="es-BO" dirty="0" smtClean="0"/>
              <a:t>, </a:t>
            </a:r>
            <a:r>
              <a:rPr lang="es-BO" smtClean="0"/>
              <a:t>vale l10</a:t>
            </a:r>
            <a:r>
              <a:rPr lang="es-BO" dirty="0" smtClean="0"/>
              <a:t>"</a:t>
            </a:r>
            <a:endParaRPr lang="en-NZ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/>
                </a:solidFill>
              </a:rPr>
              <a:t>Microsoft Ignite 2015</a:t>
            </a:r>
            <a:endParaRPr lang="en-US" dirty="0" smtClean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lang="en-US" sz="400" dirty="0" smtClean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>
                <a:solidFill>
                  <a:prstClr val="black"/>
                </a:solidFill>
              </a:rPr>
              <a:pPr/>
              <a:t>3/6/2019 7:07 PM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>
                <a:solidFill>
                  <a:prstClr val="black"/>
                </a:solidFill>
              </a:rPr>
              <a:pPr/>
              <a:t>5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30711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/>
                </a:solidFill>
              </a:rPr>
              <a:t>Microsoft Ignite 2015</a:t>
            </a:r>
            <a:endParaRPr lang="en-US" dirty="0" smtClean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lang="en-US" sz="400" dirty="0" smtClean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>
                <a:solidFill>
                  <a:prstClr val="black"/>
                </a:solidFill>
              </a:rPr>
              <a:pPr/>
              <a:t>3/6/2019 7:07 PM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>
                <a:solidFill>
                  <a:prstClr val="black"/>
                </a:solidFill>
              </a:rPr>
              <a:pPr/>
              <a:t>6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24427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09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NZ" dirty="0" err="1" smtClean="0"/>
              <a:t>Analítica</a:t>
            </a:r>
            <a:r>
              <a:rPr lang="en-NZ" dirty="0" smtClean="0"/>
              <a:t> </a:t>
            </a:r>
            <a:r>
              <a:rPr lang="en-NZ" dirty="0" err="1" smtClean="0"/>
              <a:t>prescriptiva</a:t>
            </a:r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C6B77F-F939-4172-BB91-61BC46CE3773}" type="slidenum">
              <a:rPr lang="en-NZ" smtClean="0"/>
              <a:t>7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7179085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C6B77F-F939-4172-BB91-61BC46CE3773}" type="slidenum">
              <a:rPr lang="en-NZ" smtClean="0"/>
              <a:t>8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573444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C6B77F-F939-4172-BB91-61BC46CE3773}" type="slidenum">
              <a:rPr lang="en-NZ" smtClean="0"/>
              <a:t>9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9934732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4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4.xml"/></Relationships>
</file>

<file path=ppt/slideLayouts/_rels/slideLayout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4.png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5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5.xml"/></Relationships>
</file>

<file path=ppt/slideLayouts/_rels/slideLayout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4.png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6.png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6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6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6.xml"/></Relationships>
</file>

<file path=ppt/slideLayouts/_rels/slideLayout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4.png"/></Relationships>
</file>

<file path=ppt/slideLayouts/_rels/slideLayout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6.png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7.xml"/></Relationships>
</file>

<file path=ppt/slideLayouts/_rels/slideLayout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7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7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7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7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7.xml"/></Relationships>
</file>

<file path=ppt/slideLayouts/_rels/slideLayout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4.png"/></Relationships>
</file>

<file path=ppt/slideLayouts/_rels/slideLayout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6.png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8.xml"/></Relationships>
</file>

<file path=ppt/slideLayouts/_rels/slideLayout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8.xml"/></Relationships>
</file>

<file path=ppt/slideLayouts/_rels/slideLayout2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8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8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8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8.xml"/></Relationships>
</file>

<file path=ppt/slideLayouts/_rels/slideLayout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4.png"/></Relationships>
</file>

<file path=ppt/slideLayouts/_rels/slideLayout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6.png"/></Relationships>
</file>

<file path=ppt/slideLayouts/_rels/slideLayout2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9.xml"/></Relationships>
</file>

<file path=ppt/slideLayouts/_rels/slideLayout2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9.xml"/></Relationships>
</file>

<file path=ppt/slideLayouts/_rels/slideLayout2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9.xml"/></Relationships>
</file>

<file path=ppt/slideLayouts/_rels/slideLayout2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9.xml"/></Relationships>
</file>

<file path=ppt/slideLayouts/_rels/slideLayout2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9.xml"/></Relationships>
</file>

<file path=ppt/slideLayouts/_rels/slideLayout2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9.xml"/></Relationships>
</file>

<file path=ppt/slideLayouts/_rels/slideLayout2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4.png"/></Relationships>
</file>

<file path=ppt/slideLayouts/_rels/slideLayout2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6.png"/></Relationships>
</file>

<file path=ppt/slideLayouts/_rels/slideLayout2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0.xml"/></Relationships>
</file>

<file path=ppt/slideLayouts/_rels/slideLayout2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0.xml"/></Relationships>
</file>

<file path=ppt/slideLayouts/_rels/slideLayout2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0.xml"/></Relationships>
</file>

<file path=ppt/slideLayouts/_rels/slideLayout2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0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0.xml"/></Relationships>
</file>

<file path=ppt/slideLayouts/_rels/slideLayout2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0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png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6.png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.png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6.png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891" y="6356803"/>
            <a:ext cx="2742188" cy="364224"/>
          </a:xfrm>
          <a:prstGeom prst="rect">
            <a:avLst/>
          </a:prstGeom>
        </p:spPr>
        <p:txBody>
          <a:bodyPr lIns="75013" tIns="37506" rIns="75013" bIns="37506"/>
          <a:lstStyle/>
          <a:p>
            <a:pPr defTabSz="765179"/>
            <a:fld id="{0626A314-07C3-4D18-A5FC-2D5811D0A94B}" type="datetimeFigureOut">
              <a:rPr lang="en-NZ" sz="1500" smtClean="0">
                <a:solidFill>
                  <a:srgbClr val="FFFFFF"/>
                </a:solidFill>
              </a:rPr>
              <a:pPr defTabSz="765179"/>
              <a:t>6/03/2019</a:t>
            </a:fld>
            <a:endParaRPr lang="en-NZ" sz="1500" dirty="0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583" y="6356803"/>
            <a:ext cx="4114839" cy="364224"/>
          </a:xfrm>
          <a:prstGeom prst="rect">
            <a:avLst/>
          </a:prstGeom>
        </p:spPr>
        <p:txBody>
          <a:bodyPr lIns="75013" tIns="37506" rIns="75013" bIns="37506"/>
          <a:lstStyle/>
          <a:p>
            <a:pPr defTabSz="765179"/>
            <a:endParaRPr lang="en-NZ" sz="1500" dirty="0">
              <a:solidFill>
                <a:srgbClr val="FFFFFF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1019" y="6356803"/>
            <a:ext cx="2742188" cy="364224"/>
          </a:xfrm>
          <a:prstGeom prst="rect">
            <a:avLst/>
          </a:prstGeom>
        </p:spPr>
        <p:txBody>
          <a:bodyPr lIns="75013" tIns="37506" rIns="75013" bIns="37506"/>
          <a:lstStyle/>
          <a:p>
            <a:pPr defTabSz="765179"/>
            <a:fld id="{FB0C7228-8968-4EAD-A859-852F0E05042B}" type="slidenum">
              <a:rPr lang="en-NZ" sz="1500" smtClean="0">
                <a:solidFill>
                  <a:srgbClr val="FFFFFF"/>
                </a:solidFill>
              </a:rPr>
              <a:pPr defTabSz="765179"/>
              <a:t>‹Nº›</a:t>
            </a:fld>
            <a:endParaRPr lang="en-NZ" sz="1500" dirty="0">
              <a:solidFill>
                <a:srgbClr val="FFFFFF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9570" y="1"/>
            <a:ext cx="12251139" cy="6865782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 bwMode="gray">
          <a:xfrm>
            <a:off x="-29570" y="6409725"/>
            <a:ext cx="12251139" cy="456059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50026" tIns="120019" rIns="150026" bIns="120019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76489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0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5742" y="6547904"/>
            <a:ext cx="806773" cy="17199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7737" y="2818951"/>
            <a:ext cx="4178052" cy="2727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12432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90" y="1189196"/>
            <a:ext cx="5378548" cy="1628819"/>
          </a:xfrm>
        </p:spPr>
        <p:txBody>
          <a:bodyPr wrap="square">
            <a:spAutoFit/>
          </a:bodyPr>
          <a:lstStyle>
            <a:lvl1pPr marL="235703" indent="-235703">
              <a:spcBef>
                <a:spcPts val="1008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2600"/>
            </a:lvl1pPr>
            <a:lvl2pPr marL="435701" indent="-191287">
              <a:buFont typeface="Wingdings" panose="05000000000000000000" pitchFamily="2" charset="2"/>
              <a:buChar char="§"/>
              <a:defRPr sz="2000"/>
            </a:lvl2pPr>
            <a:lvl3pPr marL="573864" indent="-138178">
              <a:buFont typeface="Wingdings" panose="05000000000000000000" pitchFamily="2" charset="2"/>
              <a:buChar char="§"/>
              <a:tabLst/>
              <a:defRPr sz="1600"/>
            </a:lvl3pPr>
            <a:lvl4pPr marL="722639" indent="-148777">
              <a:buFont typeface="Wingdings" panose="05000000000000000000" pitchFamily="2" charset="2"/>
              <a:buChar char="§"/>
              <a:defRPr/>
            </a:lvl4pPr>
            <a:lvl5pPr marL="860791" indent="-138178">
              <a:buFont typeface="Wingdings" panose="05000000000000000000" pitchFamily="2" charset="2"/>
              <a:buChar char="§"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63" y="1189196"/>
            <a:ext cx="5378548" cy="1628819"/>
          </a:xfrm>
        </p:spPr>
        <p:txBody>
          <a:bodyPr wrap="square">
            <a:spAutoFit/>
          </a:bodyPr>
          <a:lstStyle>
            <a:lvl1pPr marL="235703" indent="-235703">
              <a:spcBef>
                <a:spcPts val="1008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2600"/>
            </a:lvl1pPr>
            <a:lvl2pPr marL="435701" indent="-191287">
              <a:buFont typeface="Wingdings" panose="05000000000000000000" pitchFamily="2" charset="2"/>
              <a:buChar char="§"/>
              <a:defRPr sz="2000"/>
            </a:lvl2pPr>
            <a:lvl3pPr marL="573864" indent="-138178">
              <a:buFont typeface="Wingdings" panose="05000000000000000000" pitchFamily="2" charset="2"/>
              <a:buChar char="§"/>
              <a:tabLst/>
              <a:defRPr sz="1600"/>
            </a:lvl3pPr>
            <a:lvl4pPr marL="722639" indent="-148777">
              <a:buFont typeface="Wingdings" panose="05000000000000000000" pitchFamily="2" charset="2"/>
              <a:buChar char="§"/>
              <a:defRPr/>
            </a:lvl4pPr>
            <a:lvl5pPr marL="860791" indent="-138178">
              <a:buFont typeface="Wingdings" panose="05000000000000000000" pitchFamily="2" charset="2"/>
              <a:buChar char="§"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98281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89"/>
            <a:ext cx="11653523" cy="968735"/>
          </a:xfrm>
          <a:noFill/>
        </p:spPr>
        <p:txBody>
          <a:bodyPr tIns="75061" bIns="75061" anchor="t" anchorCtr="0">
            <a:spAutoFit/>
          </a:bodyPr>
          <a:lstStyle>
            <a:lvl1pPr>
              <a:defRPr sz="5900" spc="-82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044782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89"/>
            <a:ext cx="11653523" cy="968735"/>
          </a:xfrm>
          <a:noFill/>
        </p:spPr>
        <p:txBody>
          <a:bodyPr tIns="75061" bIns="75061" anchor="t" anchorCtr="0">
            <a:spAutoFit/>
          </a:bodyPr>
          <a:lstStyle>
            <a:lvl1pPr>
              <a:defRPr sz="5900" spc="-82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121684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82" y="1217211"/>
            <a:ext cx="5378548" cy="1647382"/>
          </a:xfrm>
        </p:spPr>
        <p:txBody>
          <a:bodyPr>
            <a:spAutoFit/>
          </a:bodyPr>
          <a:lstStyle>
            <a:lvl1pPr>
              <a:defRPr sz="54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50/50 photo layout</a:t>
            </a:r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9" y="1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450365" anchor="ctr" anchorCtr="0">
            <a:noAutofit/>
          </a:bodyPr>
          <a:lstStyle>
            <a:lvl1pPr marL="0" indent="0" algn="ctr">
              <a:buNone/>
              <a:defRPr sz="13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209593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79821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7746215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5307026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383971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Slide for developer code</a:t>
            </a:r>
            <a:endParaRPr lang="en-US" dirty="0"/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4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8287" tIns="38287" rIns="38287" bIns="3828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765386" fontAlgn="base">
              <a:spcBef>
                <a:spcPct val="0"/>
              </a:spcBef>
              <a:spcAft>
                <a:spcPct val="0"/>
              </a:spcAft>
            </a:pPr>
            <a:endParaRPr lang="en-US" sz="19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82" y="1197337"/>
            <a:ext cx="11653521" cy="1642765"/>
          </a:xfrm>
        </p:spPr>
        <p:txBody>
          <a:bodyPr/>
          <a:lstStyle>
            <a:lvl1pPr marL="0" indent="0">
              <a:buNone/>
              <a:defRPr sz="27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284455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79855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668604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862669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076384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6" y="16"/>
            <a:ext cx="12191377" cy="6858623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 bwMode="gray">
          <a:xfrm>
            <a:off x="0" y="5072681"/>
            <a:ext cx="12192000" cy="1785322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38286" rIns="0" bIns="38286" numCol="1" rtlCol="0" anchor="ctr" anchorCtr="0" compatLnSpc="1">
            <a:prstTxWarp prst="textNoShape">
              <a:avLst/>
            </a:prstTxWarp>
          </a:bodyPr>
          <a:lstStyle/>
          <a:p>
            <a:pPr algn="ctr" defTabSz="765386" fontAlgn="base">
              <a:spcBef>
                <a:spcPct val="0"/>
              </a:spcBef>
              <a:spcAft>
                <a:spcPct val="0"/>
              </a:spcAft>
            </a:pPr>
            <a:endParaRPr lang="en-US" sz="1600" dirty="0">
              <a:gradFill>
                <a:gsLst>
                  <a:gs pos="16814">
                    <a:srgbClr val="FFFFFF"/>
                  </a:gs>
                  <a:gs pos="46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" name="Text Box 3"/>
          <p:cNvSpPr txBox="1">
            <a:spLocks noChangeArrowheads="1"/>
          </p:cNvSpPr>
          <p:nvPr userDrawn="1"/>
        </p:nvSpPr>
        <p:spPr bwMode="white">
          <a:xfrm>
            <a:off x="6170703" y="6004194"/>
            <a:ext cx="5752044" cy="61186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50122" tIns="120095" rIns="150122" bIns="120095" numCol="1" anchor="t" anchorCtr="0" compatLnSpc="1">
            <a:prstTxWarp prst="textNoShape">
              <a:avLst/>
            </a:prstTxWarp>
            <a:spAutoFit/>
          </a:bodyPr>
          <a:lstStyle/>
          <a:p>
            <a:pPr algn="r" defTabSz="765235" eaLnBrk="0" hangingPunct="0"/>
            <a:r>
              <a:rPr lang="en-US" sz="600" dirty="0">
                <a:solidFill>
                  <a:srgbClr val="FFFFFF"/>
                </a:solidFill>
                <a:cs typeface="Segoe UI" pitchFamily="34" charset="0"/>
              </a:rPr>
              <a:t>© </a:t>
            </a:r>
            <a:r>
              <a:rPr lang="en-US" sz="600" dirty="0" smtClean="0">
                <a:solidFill>
                  <a:srgbClr val="FFFFFF"/>
                </a:solidFill>
                <a:cs typeface="Segoe UI" pitchFamily="34" charset="0"/>
              </a:rPr>
              <a:t>2015 </a:t>
            </a:r>
            <a:r>
              <a:rPr lang="en-US" sz="600" dirty="0">
                <a:solidFill>
                  <a:srgbClr val="FFFFFF"/>
                </a:solidFill>
                <a:cs typeface="Segoe UI" pitchFamily="34" charset="0"/>
              </a:rPr>
              <a:t>Microsoft Corporation. All rights reserved</a:t>
            </a:r>
            <a:r>
              <a:rPr lang="en-US" sz="600" dirty="0" smtClean="0">
                <a:solidFill>
                  <a:srgbClr val="FFFFFF"/>
                </a:solidFill>
                <a:cs typeface="Segoe UI" pitchFamily="34" charset="0"/>
              </a:rPr>
              <a:t>.</a:t>
            </a:r>
          </a:p>
          <a:p>
            <a:pPr algn="r" defTabSz="765297" eaLnBrk="0" hangingPunct="0"/>
            <a:r>
              <a:rPr lang="en-US" sz="600" dirty="0" smtClean="0">
                <a:solidFill>
                  <a:srgbClr val="FFFFFF"/>
                </a:solidFill>
                <a:cs typeface="Segoe UI" pitchFamily="34" charset="0"/>
              </a:rPr>
              <a:t>Microsoft, Windows and other product names are or may be registered trademarks and/or trademarks in the U.S. and/or other countries.</a:t>
            </a:r>
          </a:p>
          <a:p>
            <a:pPr algn="r" defTabSz="765297" eaLnBrk="0" hangingPunct="0"/>
            <a:r>
              <a:rPr lang="en-US" sz="600" dirty="0" smtClean="0">
                <a:solidFill>
                  <a:srgbClr val="FFFFFF"/>
                </a:solidFill>
                <a:cs typeface="Segoe UI" pitchFamily="34" charset="0"/>
              </a:rPr>
              <a:t>MICROSOFT MAKES NO WARRANTIES, EXPRESS, IMPLIED OR STATUTORY, AS TO THE INFORMATION IN THIS PRESENTATION.</a:t>
            </a:r>
          </a:p>
          <a:p>
            <a:pPr algn="r" defTabSz="765235" eaLnBrk="0" hangingPunct="0"/>
            <a:r>
              <a:rPr lang="en-US" sz="600" dirty="0" smtClean="0">
                <a:gradFill>
                  <a:gsLst>
                    <a:gs pos="12389">
                      <a:srgbClr val="FFFFFF"/>
                    </a:gs>
                    <a:gs pos="54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 </a:t>
            </a:r>
            <a:endParaRPr lang="en-US" sz="600" dirty="0">
              <a:gradFill>
                <a:gsLst>
                  <a:gs pos="12389">
                    <a:srgbClr val="FFFFFF"/>
                  </a:gs>
                  <a:gs pos="54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749" y="5638480"/>
            <a:ext cx="3227129" cy="68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2222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93"/>
            <a:ext cx="11653523" cy="2005942"/>
          </a:xfrm>
          <a:prstGeom prst="rect">
            <a:avLst/>
          </a:prstGeom>
        </p:spPr>
        <p:txBody>
          <a:bodyPr/>
          <a:lstStyle>
            <a:lvl1pPr marL="238456" indent="-238456">
              <a:buClr>
                <a:schemeClr val="tx1"/>
              </a:buClr>
              <a:buSzPct val="90000"/>
              <a:buFont typeface="Arial" pitchFamily="34" charset="0"/>
              <a:buChar char="•"/>
              <a:defRPr sz="3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469092" indent="-230642">
              <a:buClr>
                <a:schemeClr val="tx1"/>
              </a:buClr>
              <a:buSzPct val="90000"/>
              <a:buFont typeface="Arial" pitchFamily="34" charset="0"/>
              <a:buChar char="•"/>
              <a:defRPr sz="2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707557" indent="-238456">
              <a:buClr>
                <a:schemeClr val="tx1"/>
              </a:buClr>
              <a:buSzPct val="90000"/>
              <a:buFont typeface="Arial" pitchFamily="34" charset="0"/>
              <a:buChar char="•"/>
              <a:defRPr sz="23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895189" indent="-187637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082826" indent="-187637">
              <a:buClr>
                <a:schemeClr val="tx1"/>
              </a:buClr>
              <a:buSzPct val="90000"/>
              <a:buFont typeface="Arial" pitchFamily="34" charset="0"/>
              <a:buChar char="•"/>
              <a:defRPr sz="1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Use this Layout for Speaker Notes slides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238877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27601" tIns="63800" rIns="127601" bIns="63800" anchor="b" anchorCtr="0">
            <a:noAutofit/>
          </a:bodyPr>
          <a:lstStyle>
            <a:lvl1pPr algn="r">
              <a:buFont typeface="Arial" pitchFamily="34" charset="0"/>
              <a:buNone/>
              <a:defRPr sz="3000" spc="-42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 smtClean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530084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508467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ck Notes slide Layout No Bar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93"/>
            <a:ext cx="11653523" cy="2005942"/>
          </a:xfrm>
          <a:prstGeom prst="rect">
            <a:avLst/>
          </a:prstGeom>
        </p:spPr>
        <p:txBody>
          <a:bodyPr/>
          <a:lstStyle>
            <a:lvl1pPr marL="238473" indent="-238473">
              <a:buClr>
                <a:schemeClr val="tx1"/>
              </a:buClr>
              <a:buSzPct val="90000"/>
              <a:buFont typeface="Arial" pitchFamily="34" charset="0"/>
              <a:buChar char="•"/>
              <a:defRPr sz="3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469130" indent="-230660">
              <a:buClr>
                <a:schemeClr val="tx1"/>
              </a:buClr>
              <a:buSzPct val="90000"/>
              <a:buFont typeface="Arial" pitchFamily="34" charset="0"/>
              <a:buChar char="•"/>
              <a:defRPr sz="2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707614" indent="-238473">
              <a:buClr>
                <a:schemeClr val="tx1"/>
              </a:buClr>
              <a:buSzPct val="90000"/>
              <a:buFont typeface="Arial" pitchFamily="34" charset="0"/>
              <a:buChar char="•"/>
              <a:defRPr sz="23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895261" indent="-187652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082913" indent="-187652">
              <a:buClr>
                <a:schemeClr val="tx1"/>
              </a:buClr>
              <a:buSzPct val="90000"/>
              <a:buFont typeface="Arial" pitchFamily="34" charset="0"/>
              <a:buChar char="•"/>
              <a:defRPr sz="1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Use this Layout for Speaker Notes slides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7846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883" y="6356803"/>
            <a:ext cx="2742188" cy="364224"/>
          </a:xfrm>
          <a:prstGeom prst="rect">
            <a:avLst/>
          </a:prstGeom>
        </p:spPr>
        <p:txBody>
          <a:bodyPr lIns="75061" tIns="37530" rIns="75061" bIns="37530"/>
          <a:lstStyle/>
          <a:p>
            <a:pPr defTabSz="765667"/>
            <a:fld id="{0626A314-07C3-4D18-A5FC-2D5811D0A94B}" type="datetimeFigureOut">
              <a:rPr lang="en-NZ" sz="1500" smtClean="0">
                <a:solidFill>
                  <a:srgbClr val="FFFFFF"/>
                </a:solidFill>
              </a:rPr>
              <a:pPr defTabSz="765667"/>
              <a:t>6/03/2019</a:t>
            </a:fld>
            <a:endParaRPr lang="en-NZ" sz="1500" dirty="0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583" y="6356803"/>
            <a:ext cx="4114839" cy="364224"/>
          </a:xfrm>
          <a:prstGeom prst="rect">
            <a:avLst/>
          </a:prstGeom>
        </p:spPr>
        <p:txBody>
          <a:bodyPr lIns="75061" tIns="37530" rIns="75061" bIns="37530"/>
          <a:lstStyle/>
          <a:p>
            <a:pPr defTabSz="765667"/>
            <a:endParaRPr lang="en-NZ" sz="1500" dirty="0">
              <a:solidFill>
                <a:srgbClr val="FFFFFF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1011" y="6356803"/>
            <a:ext cx="2742188" cy="364224"/>
          </a:xfrm>
          <a:prstGeom prst="rect">
            <a:avLst/>
          </a:prstGeom>
        </p:spPr>
        <p:txBody>
          <a:bodyPr lIns="75061" tIns="37530" rIns="75061" bIns="37530"/>
          <a:lstStyle/>
          <a:p>
            <a:pPr defTabSz="765667"/>
            <a:fld id="{FB0C7228-8968-4EAD-A859-852F0E05042B}" type="slidenum">
              <a:rPr lang="en-NZ" sz="1500" smtClean="0">
                <a:solidFill>
                  <a:srgbClr val="FFFFFF"/>
                </a:solidFill>
              </a:rPr>
              <a:pPr defTabSz="765667"/>
              <a:t>‹Nº›</a:t>
            </a:fld>
            <a:endParaRPr lang="en-NZ" sz="1500" dirty="0">
              <a:solidFill>
                <a:srgbClr val="FFFFFF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9570" y="1"/>
            <a:ext cx="12251139" cy="6865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692974"/>
      </p:ext>
    </p:extLst>
  </p:cSld>
  <p:clrMapOvr>
    <a:masterClrMapping/>
  </p:clrMapOvr>
  <p:transition>
    <p:fade/>
  </p:transition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878" y="6356803"/>
            <a:ext cx="2742188" cy="364224"/>
          </a:xfrm>
          <a:prstGeom prst="rect">
            <a:avLst/>
          </a:prstGeom>
        </p:spPr>
        <p:txBody>
          <a:bodyPr lIns="75093" tIns="37546" rIns="75093" bIns="37546"/>
          <a:lstStyle/>
          <a:p>
            <a:pPr defTabSz="765993"/>
            <a:fld id="{0626A314-07C3-4D18-A5FC-2D5811D0A94B}" type="datetimeFigureOut">
              <a:rPr lang="en-NZ" sz="1500" smtClean="0">
                <a:solidFill>
                  <a:srgbClr val="FFFFFF"/>
                </a:solidFill>
              </a:rPr>
              <a:pPr defTabSz="765993"/>
              <a:t>6/03/2019</a:t>
            </a:fld>
            <a:endParaRPr lang="en-NZ" sz="1500" dirty="0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583" y="6356803"/>
            <a:ext cx="4114839" cy="364224"/>
          </a:xfrm>
          <a:prstGeom prst="rect">
            <a:avLst/>
          </a:prstGeom>
        </p:spPr>
        <p:txBody>
          <a:bodyPr lIns="75093" tIns="37546" rIns="75093" bIns="37546"/>
          <a:lstStyle/>
          <a:p>
            <a:pPr defTabSz="765993"/>
            <a:endParaRPr lang="en-NZ" sz="1500" dirty="0">
              <a:solidFill>
                <a:srgbClr val="FFFFFF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1006" y="6356803"/>
            <a:ext cx="2742188" cy="364224"/>
          </a:xfrm>
          <a:prstGeom prst="rect">
            <a:avLst/>
          </a:prstGeom>
        </p:spPr>
        <p:txBody>
          <a:bodyPr lIns="75093" tIns="37546" rIns="75093" bIns="37546"/>
          <a:lstStyle/>
          <a:p>
            <a:pPr defTabSz="765993"/>
            <a:fld id="{FB0C7228-8968-4EAD-A859-852F0E05042B}" type="slidenum">
              <a:rPr lang="en-NZ" sz="1500" smtClean="0">
                <a:solidFill>
                  <a:srgbClr val="FFFFFF"/>
                </a:solidFill>
              </a:rPr>
              <a:pPr defTabSz="765993"/>
              <a:t>‹Nº›</a:t>
            </a:fld>
            <a:endParaRPr lang="en-NZ" sz="1500" dirty="0">
              <a:solidFill>
                <a:srgbClr val="FFFFFF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9570" y="1"/>
            <a:ext cx="12251139" cy="6865782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 bwMode="gray">
          <a:xfrm>
            <a:off x="-29570" y="6409725"/>
            <a:ext cx="12251139" cy="456059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50186" tIns="120147" rIns="150186" bIns="12014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76571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0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5742" y="6547894"/>
            <a:ext cx="806773" cy="17199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7723" y="2818951"/>
            <a:ext cx="4178052" cy="2727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16188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91"/>
            <a:ext cx="11653523" cy="1658219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20354">
                      <a:schemeClr val="tx2"/>
                    </a:gs>
                    <a:gs pos="40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600"/>
            </a:lvl2pPr>
            <a:lvl3pPr marL="187717" indent="0">
              <a:buNone/>
              <a:defRPr/>
            </a:lvl3pPr>
            <a:lvl4pPr marL="375434" indent="0">
              <a:buNone/>
              <a:defRPr/>
            </a:lvl4pPr>
            <a:lvl5pPr marL="563152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563985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91"/>
            <a:ext cx="11653523" cy="1658219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600"/>
            </a:lvl2pPr>
            <a:lvl3pPr marL="187717" indent="0">
              <a:buNone/>
              <a:defRPr/>
            </a:lvl3pPr>
            <a:lvl4pPr marL="375434" indent="0">
              <a:buNone/>
              <a:defRPr/>
            </a:lvl4pPr>
            <a:lvl5pPr marL="563152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692664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92"/>
            <a:ext cx="11653523" cy="1725930"/>
          </a:xfrm>
        </p:spPr>
        <p:txBody>
          <a:bodyPr>
            <a:spAutoFit/>
          </a:bodyPr>
          <a:lstStyle>
            <a:lvl1pPr>
              <a:buClr>
                <a:schemeClr val="tx2"/>
              </a:buClr>
              <a:defRPr sz="3300">
                <a:gradFill>
                  <a:gsLst>
                    <a:gs pos="7080">
                      <a:schemeClr val="tx2"/>
                    </a:gs>
                    <a:gs pos="36283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88278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92"/>
            <a:ext cx="11653523" cy="1725930"/>
          </a:xfrm>
        </p:spPr>
        <p:txBody>
          <a:bodyPr>
            <a:spAutoFit/>
          </a:bodyPr>
          <a:lstStyle>
            <a:lvl1pPr>
              <a:defRPr sz="330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84967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77" y="1189190"/>
            <a:ext cx="5378548" cy="1561269"/>
          </a:xfrm>
        </p:spPr>
        <p:txBody>
          <a:bodyPr wrap="square">
            <a:spAutoFit/>
          </a:bodyPr>
          <a:lstStyle>
            <a:lvl1pPr marL="0" indent="0">
              <a:spcBef>
                <a:spcPts val="1008"/>
              </a:spcBef>
              <a:buClr>
                <a:schemeClr val="tx1"/>
              </a:buClr>
              <a:buFont typeface="Wingdings" pitchFamily="2" charset="2"/>
              <a:buNone/>
              <a:defRPr sz="2600">
                <a:gradFill>
                  <a:gsLst>
                    <a:gs pos="12389">
                      <a:schemeClr val="tx2"/>
                    </a:gs>
                    <a:gs pos="31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600"/>
            </a:lvl2pPr>
            <a:lvl3pPr marL="190325" indent="0">
              <a:buNone/>
              <a:tabLst/>
              <a:defRPr sz="1600"/>
            </a:lvl3pPr>
            <a:lvl4pPr marL="378042" indent="0">
              <a:buNone/>
              <a:defRPr/>
            </a:lvl4pPr>
            <a:lvl5pPr marL="563152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50" y="1189190"/>
            <a:ext cx="5378548" cy="1561269"/>
          </a:xfrm>
        </p:spPr>
        <p:txBody>
          <a:bodyPr wrap="square">
            <a:spAutoFit/>
          </a:bodyPr>
          <a:lstStyle>
            <a:lvl1pPr marL="0" indent="0">
              <a:spcBef>
                <a:spcPts val="1008"/>
              </a:spcBef>
              <a:buClr>
                <a:schemeClr val="tx1"/>
              </a:buClr>
              <a:buFont typeface="Wingdings" pitchFamily="2" charset="2"/>
              <a:buNone/>
              <a:defRPr sz="2600">
                <a:gradFill>
                  <a:gsLst>
                    <a:gs pos="12389">
                      <a:schemeClr val="tx2"/>
                    </a:gs>
                    <a:gs pos="31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600"/>
            </a:lvl2pPr>
            <a:lvl3pPr marL="190325" indent="0">
              <a:buNone/>
              <a:tabLst/>
              <a:defRPr sz="1600"/>
            </a:lvl3pPr>
            <a:lvl4pPr marL="378042" indent="0">
              <a:buNone/>
              <a:defRPr/>
            </a:lvl4pPr>
            <a:lvl5pPr marL="563152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209120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77" y="1189190"/>
            <a:ext cx="5378548" cy="1561269"/>
          </a:xfrm>
        </p:spPr>
        <p:txBody>
          <a:bodyPr wrap="square">
            <a:spAutoFit/>
          </a:bodyPr>
          <a:lstStyle>
            <a:lvl1pPr marL="0" indent="0">
              <a:spcBef>
                <a:spcPts val="1008"/>
              </a:spcBef>
              <a:buClr>
                <a:schemeClr val="tx1"/>
              </a:buClr>
              <a:buFont typeface="Wingdings" pitchFamily="2" charset="2"/>
              <a:buNone/>
              <a:defRPr sz="2600"/>
            </a:lvl1pPr>
            <a:lvl2pPr marL="0" indent="0">
              <a:buNone/>
              <a:defRPr sz="1600"/>
            </a:lvl2pPr>
            <a:lvl3pPr marL="190325" indent="0">
              <a:buNone/>
              <a:tabLst/>
              <a:defRPr sz="1600"/>
            </a:lvl3pPr>
            <a:lvl4pPr marL="378042" indent="0">
              <a:buNone/>
              <a:defRPr/>
            </a:lvl4pPr>
            <a:lvl5pPr marL="563152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50" y="1189190"/>
            <a:ext cx="5378548" cy="1561269"/>
          </a:xfrm>
        </p:spPr>
        <p:txBody>
          <a:bodyPr wrap="square">
            <a:spAutoFit/>
          </a:bodyPr>
          <a:lstStyle>
            <a:lvl1pPr marL="0" indent="0">
              <a:spcBef>
                <a:spcPts val="1008"/>
              </a:spcBef>
              <a:buClr>
                <a:schemeClr val="tx1"/>
              </a:buClr>
              <a:buFont typeface="Wingdings" pitchFamily="2" charset="2"/>
              <a:buNone/>
              <a:defRPr sz="2600"/>
            </a:lvl1pPr>
            <a:lvl2pPr marL="0" indent="0">
              <a:buNone/>
              <a:defRPr sz="1600"/>
            </a:lvl2pPr>
            <a:lvl3pPr marL="190325" indent="0">
              <a:buNone/>
              <a:tabLst/>
              <a:defRPr sz="1600"/>
            </a:lvl3pPr>
            <a:lvl4pPr marL="378042" indent="0">
              <a:buNone/>
              <a:defRPr/>
            </a:lvl4pPr>
            <a:lvl5pPr marL="563152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110656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77" y="1189192"/>
            <a:ext cx="5378548" cy="1628980"/>
          </a:xfrm>
        </p:spPr>
        <p:txBody>
          <a:bodyPr wrap="square">
            <a:spAutoFit/>
          </a:bodyPr>
          <a:lstStyle>
            <a:lvl1pPr marL="235953" indent="-235953">
              <a:spcBef>
                <a:spcPts val="1008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600">
                <a:gradFill>
                  <a:gsLst>
                    <a:gs pos="19469">
                      <a:schemeClr val="tx2"/>
                    </a:gs>
                    <a:gs pos="32000">
                      <a:schemeClr val="tx2"/>
                    </a:gs>
                  </a:gsLst>
                  <a:lin ang="5400000" scaled="0"/>
                </a:gradFill>
              </a:defRPr>
            </a:lvl1pPr>
            <a:lvl2pPr marL="436168" indent="-191491">
              <a:buFont typeface="Wingdings" panose="05000000000000000000" pitchFamily="2" charset="2"/>
              <a:buChar char="§"/>
              <a:defRPr sz="2000"/>
            </a:lvl2pPr>
            <a:lvl3pPr marL="574474" indent="-138318">
              <a:buFont typeface="Wingdings" panose="05000000000000000000" pitchFamily="2" charset="2"/>
              <a:buChar char="§"/>
              <a:tabLst/>
              <a:defRPr sz="1600"/>
            </a:lvl3pPr>
            <a:lvl4pPr marL="723408" indent="-148935">
              <a:buFont typeface="Wingdings" panose="05000000000000000000" pitchFamily="2" charset="2"/>
              <a:buChar char="§"/>
              <a:defRPr/>
            </a:lvl4pPr>
            <a:lvl5pPr marL="861707" indent="-138318">
              <a:buFont typeface="Wingdings" panose="05000000000000000000" pitchFamily="2" charset="2"/>
              <a:buChar char="§"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50" y="1189192"/>
            <a:ext cx="5378548" cy="1628980"/>
          </a:xfrm>
        </p:spPr>
        <p:txBody>
          <a:bodyPr wrap="square">
            <a:spAutoFit/>
          </a:bodyPr>
          <a:lstStyle>
            <a:lvl1pPr marL="235953" indent="-235953">
              <a:spcBef>
                <a:spcPts val="1008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600">
                <a:gradFill>
                  <a:gsLst>
                    <a:gs pos="19469">
                      <a:schemeClr val="tx2"/>
                    </a:gs>
                    <a:gs pos="32000">
                      <a:schemeClr val="tx2"/>
                    </a:gs>
                  </a:gsLst>
                  <a:lin ang="5400000" scaled="0"/>
                </a:gradFill>
              </a:defRPr>
            </a:lvl1pPr>
            <a:lvl2pPr marL="436168" indent="-191491">
              <a:buFont typeface="Wingdings" panose="05000000000000000000" pitchFamily="2" charset="2"/>
              <a:buChar char="§"/>
              <a:defRPr sz="2000"/>
            </a:lvl2pPr>
            <a:lvl3pPr marL="574474" indent="-138318">
              <a:buFont typeface="Wingdings" panose="05000000000000000000" pitchFamily="2" charset="2"/>
              <a:buChar char="§"/>
              <a:tabLst/>
              <a:defRPr sz="1600"/>
            </a:lvl3pPr>
            <a:lvl4pPr marL="723408" indent="-148935">
              <a:buFont typeface="Wingdings" panose="05000000000000000000" pitchFamily="2" charset="2"/>
              <a:buChar char="§"/>
              <a:defRPr/>
            </a:lvl4pPr>
            <a:lvl5pPr marL="861707" indent="-138318">
              <a:buFont typeface="Wingdings" panose="05000000000000000000" pitchFamily="2" charset="2"/>
              <a:buChar char="§"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33004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5" y="1093"/>
            <a:ext cx="12185848" cy="68555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2095087"/>
            <a:ext cx="9859116" cy="968638"/>
          </a:xfrm>
          <a:noFill/>
        </p:spPr>
        <p:txBody>
          <a:bodyPr tIns="75013" bIns="75013" anchor="t" anchorCtr="0">
            <a:spAutoFit/>
          </a:bodyPr>
          <a:lstStyle>
            <a:lvl1pPr>
              <a:defRPr sz="5900" spc="-82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Demo title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2" y="4786010"/>
            <a:ext cx="9860673" cy="602481"/>
          </a:xfrm>
          <a:noFill/>
        </p:spPr>
        <p:txBody>
          <a:bodyPr lIns="150026" tIns="120019" rIns="150026" bIns="120019">
            <a:spAutoFit/>
          </a:bodyPr>
          <a:lstStyle>
            <a:lvl1pPr marL="0" indent="0">
              <a:spcBef>
                <a:spcPts val="0"/>
              </a:spcBef>
              <a:buNone/>
              <a:defRPr sz="26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  <p:sp>
        <p:nvSpPr>
          <p:cNvPr id="6" name="Rectangle 5"/>
          <p:cNvSpPr/>
          <p:nvPr userDrawn="1"/>
        </p:nvSpPr>
        <p:spPr bwMode="gray">
          <a:xfrm>
            <a:off x="4" y="6409724"/>
            <a:ext cx="12191377" cy="448276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50026" tIns="120019" rIns="150026" bIns="120019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76489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0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55" y="6547904"/>
            <a:ext cx="806773" cy="171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484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77" y="1189192"/>
            <a:ext cx="5378548" cy="1628980"/>
          </a:xfrm>
        </p:spPr>
        <p:txBody>
          <a:bodyPr wrap="square">
            <a:spAutoFit/>
          </a:bodyPr>
          <a:lstStyle>
            <a:lvl1pPr marL="235953" indent="-235953">
              <a:spcBef>
                <a:spcPts val="1008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2600"/>
            </a:lvl1pPr>
            <a:lvl2pPr marL="436168" indent="-191491">
              <a:buFont typeface="Wingdings" panose="05000000000000000000" pitchFamily="2" charset="2"/>
              <a:buChar char="§"/>
              <a:defRPr sz="2000"/>
            </a:lvl2pPr>
            <a:lvl3pPr marL="574474" indent="-138318">
              <a:buFont typeface="Wingdings" panose="05000000000000000000" pitchFamily="2" charset="2"/>
              <a:buChar char="§"/>
              <a:tabLst/>
              <a:defRPr sz="1600"/>
            </a:lvl3pPr>
            <a:lvl4pPr marL="723408" indent="-148935">
              <a:buFont typeface="Wingdings" panose="05000000000000000000" pitchFamily="2" charset="2"/>
              <a:buChar char="§"/>
              <a:defRPr/>
            </a:lvl4pPr>
            <a:lvl5pPr marL="861707" indent="-138318">
              <a:buFont typeface="Wingdings" panose="05000000000000000000" pitchFamily="2" charset="2"/>
              <a:buChar char="§"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50" y="1189192"/>
            <a:ext cx="5378548" cy="1628980"/>
          </a:xfrm>
        </p:spPr>
        <p:txBody>
          <a:bodyPr wrap="square">
            <a:spAutoFit/>
          </a:bodyPr>
          <a:lstStyle>
            <a:lvl1pPr marL="235953" indent="-235953">
              <a:spcBef>
                <a:spcPts val="1008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2600"/>
            </a:lvl1pPr>
            <a:lvl2pPr marL="436168" indent="-191491">
              <a:buFont typeface="Wingdings" panose="05000000000000000000" pitchFamily="2" charset="2"/>
              <a:buChar char="§"/>
              <a:defRPr sz="2000"/>
            </a:lvl2pPr>
            <a:lvl3pPr marL="574474" indent="-138318">
              <a:buFont typeface="Wingdings" panose="05000000000000000000" pitchFamily="2" charset="2"/>
              <a:buChar char="§"/>
              <a:tabLst/>
              <a:defRPr sz="1600"/>
            </a:lvl3pPr>
            <a:lvl4pPr marL="723408" indent="-148935">
              <a:buFont typeface="Wingdings" panose="05000000000000000000" pitchFamily="2" charset="2"/>
              <a:buChar char="§"/>
              <a:defRPr/>
            </a:lvl4pPr>
            <a:lvl5pPr marL="861707" indent="-138318">
              <a:buFont typeface="Wingdings" panose="05000000000000000000" pitchFamily="2" charset="2"/>
              <a:buChar char="§"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159644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790214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5" y="1093"/>
            <a:ext cx="12185848" cy="68555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2095084"/>
            <a:ext cx="9859116" cy="968799"/>
          </a:xfrm>
          <a:noFill/>
        </p:spPr>
        <p:txBody>
          <a:bodyPr tIns="75093" bIns="75093" anchor="t" anchorCtr="0">
            <a:spAutoFit/>
          </a:bodyPr>
          <a:lstStyle>
            <a:lvl1pPr>
              <a:defRPr sz="5900" spc="-82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Demo title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2" y="4786003"/>
            <a:ext cx="9860673" cy="602739"/>
          </a:xfrm>
          <a:noFill/>
        </p:spPr>
        <p:txBody>
          <a:bodyPr lIns="150186" tIns="120147" rIns="150186" bIns="120147">
            <a:spAutoFit/>
          </a:bodyPr>
          <a:lstStyle>
            <a:lvl1pPr marL="0" indent="0">
              <a:spcBef>
                <a:spcPts val="0"/>
              </a:spcBef>
              <a:buNone/>
              <a:defRPr sz="26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  <p:sp>
        <p:nvSpPr>
          <p:cNvPr id="6" name="Rectangle 5"/>
          <p:cNvSpPr/>
          <p:nvPr userDrawn="1"/>
        </p:nvSpPr>
        <p:spPr bwMode="gray">
          <a:xfrm>
            <a:off x="4" y="6409724"/>
            <a:ext cx="12191377" cy="448276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50186" tIns="120147" rIns="150186" bIns="12014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76571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0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55" y="6547894"/>
            <a:ext cx="806773" cy="171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8750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5" y="1093"/>
            <a:ext cx="12185848" cy="68555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2084189"/>
            <a:ext cx="9859116" cy="968799"/>
          </a:xfrm>
          <a:noFill/>
        </p:spPr>
        <p:txBody>
          <a:bodyPr tIns="75093" bIns="75093" anchor="t" anchorCtr="0">
            <a:spAutoFit/>
          </a:bodyPr>
          <a:lstStyle>
            <a:lvl1pPr>
              <a:defRPr lang="en-US" sz="5900" b="0" kern="1200" cap="none" spc="-82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 smtClean="0"/>
              <a:t>Video title</a:t>
            </a:r>
            <a:endParaRPr lang="en-US" dirty="0"/>
          </a:p>
        </p:txBody>
      </p:sp>
      <p:sp>
        <p:nvSpPr>
          <p:cNvPr id="4" name="Rectangle 3"/>
          <p:cNvSpPr/>
          <p:nvPr userDrawn="1"/>
        </p:nvSpPr>
        <p:spPr bwMode="gray">
          <a:xfrm>
            <a:off x="4" y="6409724"/>
            <a:ext cx="12191377" cy="448276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50186" tIns="120147" rIns="150186" bIns="12014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76571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0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55" y="6547894"/>
            <a:ext cx="806773" cy="171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0977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Ligh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5" y="1093"/>
            <a:ext cx="12185848" cy="68555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87"/>
            <a:ext cx="11653523" cy="968799"/>
          </a:xfrm>
          <a:noFill/>
        </p:spPr>
        <p:txBody>
          <a:bodyPr tIns="75093" bIns="75093" anchor="t" anchorCtr="0">
            <a:spAutoFit/>
          </a:bodyPr>
          <a:lstStyle>
            <a:lvl1pPr>
              <a:defRPr sz="5900" spc="-82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7898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Dar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87"/>
            <a:ext cx="11653523" cy="968799"/>
          </a:xfrm>
          <a:noFill/>
        </p:spPr>
        <p:txBody>
          <a:bodyPr tIns="75093" bIns="75093" anchor="t" anchorCtr="0">
            <a:spAutoFit/>
          </a:bodyPr>
          <a:lstStyle>
            <a:lvl1pPr>
              <a:defRPr sz="5900" spc="-82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850459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87"/>
            <a:ext cx="11653523" cy="968799"/>
          </a:xfrm>
          <a:noFill/>
        </p:spPr>
        <p:txBody>
          <a:bodyPr tIns="75093" bIns="75093" anchor="t" anchorCtr="0">
            <a:spAutoFit/>
          </a:bodyPr>
          <a:lstStyle>
            <a:lvl1pPr>
              <a:defRPr sz="5900" spc="-82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409545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87"/>
            <a:ext cx="11653523" cy="968799"/>
          </a:xfrm>
          <a:noFill/>
        </p:spPr>
        <p:txBody>
          <a:bodyPr tIns="75093" bIns="75093" anchor="t" anchorCtr="0">
            <a:spAutoFit/>
          </a:bodyPr>
          <a:lstStyle>
            <a:lvl1pPr>
              <a:defRPr sz="5900" spc="-82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618870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87"/>
            <a:ext cx="11653523" cy="968799"/>
          </a:xfrm>
          <a:noFill/>
        </p:spPr>
        <p:txBody>
          <a:bodyPr tIns="75093" bIns="75093" anchor="t" anchorCtr="0">
            <a:spAutoFit/>
          </a:bodyPr>
          <a:lstStyle>
            <a:lvl1pPr>
              <a:defRPr sz="5900" spc="-82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888154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77" y="1217210"/>
            <a:ext cx="5378548" cy="1647447"/>
          </a:xfrm>
        </p:spPr>
        <p:txBody>
          <a:bodyPr>
            <a:spAutoFit/>
          </a:bodyPr>
          <a:lstStyle>
            <a:lvl1pPr>
              <a:defRPr sz="54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50/50 photo layout</a:t>
            </a:r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9" y="1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450557" anchor="ctr" anchorCtr="0">
            <a:noAutofit/>
          </a:bodyPr>
          <a:lstStyle>
            <a:lvl1pPr marL="0" indent="0" algn="ctr">
              <a:buNone/>
              <a:defRPr sz="13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748030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5" y="1093"/>
            <a:ext cx="12185848" cy="68555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2084192"/>
            <a:ext cx="9859116" cy="968638"/>
          </a:xfrm>
          <a:noFill/>
        </p:spPr>
        <p:txBody>
          <a:bodyPr tIns="75013" bIns="75013" anchor="t" anchorCtr="0">
            <a:spAutoFit/>
          </a:bodyPr>
          <a:lstStyle>
            <a:lvl1pPr>
              <a:defRPr lang="en-US" sz="5900" b="0" kern="1200" cap="none" spc="-82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 smtClean="0"/>
              <a:t>Video title</a:t>
            </a:r>
            <a:endParaRPr lang="en-US" dirty="0"/>
          </a:p>
        </p:txBody>
      </p:sp>
      <p:sp>
        <p:nvSpPr>
          <p:cNvPr id="4" name="Rectangle 3"/>
          <p:cNvSpPr/>
          <p:nvPr userDrawn="1"/>
        </p:nvSpPr>
        <p:spPr bwMode="gray">
          <a:xfrm>
            <a:off x="4" y="6409724"/>
            <a:ext cx="12191377" cy="448276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50026" tIns="120019" rIns="150026" bIns="120019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76489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0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55" y="6547904"/>
            <a:ext cx="806773" cy="171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959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210967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1365680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741237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6474782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Slide for developer code</a:t>
            </a:r>
            <a:endParaRPr lang="en-US" dirty="0"/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4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8303" tIns="38303" rIns="38303" bIns="3830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765712" fontAlgn="base">
              <a:spcBef>
                <a:spcPct val="0"/>
              </a:spcBef>
              <a:spcAft>
                <a:spcPct val="0"/>
              </a:spcAft>
            </a:pPr>
            <a:endParaRPr lang="en-US" sz="19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77" y="1197336"/>
            <a:ext cx="11653521" cy="1642830"/>
          </a:xfrm>
        </p:spPr>
        <p:txBody>
          <a:bodyPr/>
          <a:lstStyle>
            <a:lvl1pPr marL="0" indent="0">
              <a:buNone/>
              <a:defRPr sz="27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28457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80059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668888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86303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890620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6" y="16"/>
            <a:ext cx="12191377" cy="6858623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 bwMode="gray">
          <a:xfrm>
            <a:off x="0" y="5072681"/>
            <a:ext cx="12192000" cy="1785322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38302" rIns="0" bIns="38302" numCol="1" rtlCol="0" anchor="ctr" anchorCtr="0" compatLnSpc="1">
            <a:prstTxWarp prst="textNoShape">
              <a:avLst/>
            </a:prstTxWarp>
          </a:bodyPr>
          <a:lstStyle/>
          <a:p>
            <a:pPr algn="ctr" defTabSz="765712" fontAlgn="base">
              <a:spcBef>
                <a:spcPct val="0"/>
              </a:spcBef>
              <a:spcAft>
                <a:spcPct val="0"/>
              </a:spcAft>
            </a:pPr>
            <a:endParaRPr lang="en-US" sz="1600" dirty="0">
              <a:gradFill>
                <a:gsLst>
                  <a:gs pos="16814">
                    <a:srgbClr val="FFFFFF"/>
                  </a:gs>
                  <a:gs pos="46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" name="Text Box 3"/>
          <p:cNvSpPr txBox="1">
            <a:spLocks noChangeArrowheads="1"/>
          </p:cNvSpPr>
          <p:nvPr userDrawn="1"/>
        </p:nvSpPr>
        <p:spPr bwMode="white">
          <a:xfrm>
            <a:off x="6170703" y="6004193"/>
            <a:ext cx="5752044" cy="61197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50186" tIns="120147" rIns="150186" bIns="120147" numCol="1" anchor="t" anchorCtr="0" compatLnSpc="1">
            <a:prstTxWarp prst="textNoShape">
              <a:avLst/>
            </a:prstTxWarp>
            <a:spAutoFit/>
          </a:bodyPr>
          <a:lstStyle/>
          <a:p>
            <a:pPr algn="r" defTabSz="765561" eaLnBrk="0" hangingPunct="0"/>
            <a:r>
              <a:rPr lang="en-US" sz="600" dirty="0">
                <a:solidFill>
                  <a:srgbClr val="FFFFFF"/>
                </a:solidFill>
                <a:cs typeface="Segoe UI" pitchFamily="34" charset="0"/>
              </a:rPr>
              <a:t>© </a:t>
            </a:r>
            <a:r>
              <a:rPr lang="en-US" sz="600" dirty="0" smtClean="0">
                <a:solidFill>
                  <a:srgbClr val="FFFFFF"/>
                </a:solidFill>
                <a:cs typeface="Segoe UI" pitchFamily="34" charset="0"/>
              </a:rPr>
              <a:t>2015 </a:t>
            </a:r>
            <a:r>
              <a:rPr lang="en-US" sz="600" dirty="0">
                <a:solidFill>
                  <a:srgbClr val="FFFFFF"/>
                </a:solidFill>
                <a:cs typeface="Segoe UI" pitchFamily="34" charset="0"/>
              </a:rPr>
              <a:t>Microsoft Corporation. All rights reserved</a:t>
            </a:r>
            <a:r>
              <a:rPr lang="en-US" sz="600" dirty="0" smtClean="0">
                <a:solidFill>
                  <a:srgbClr val="FFFFFF"/>
                </a:solidFill>
                <a:cs typeface="Segoe UI" pitchFamily="34" charset="0"/>
              </a:rPr>
              <a:t>.</a:t>
            </a:r>
          </a:p>
          <a:p>
            <a:pPr algn="r" defTabSz="765623" eaLnBrk="0" hangingPunct="0"/>
            <a:r>
              <a:rPr lang="en-US" sz="600" dirty="0" smtClean="0">
                <a:solidFill>
                  <a:srgbClr val="FFFFFF"/>
                </a:solidFill>
                <a:cs typeface="Segoe UI" pitchFamily="34" charset="0"/>
              </a:rPr>
              <a:t>Microsoft, Windows and other product names are or may be registered trademarks and/or trademarks in the U.S. and/or other countries.</a:t>
            </a:r>
          </a:p>
          <a:p>
            <a:pPr algn="r" defTabSz="765623" eaLnBrk="0" hangingPunct="0"/>
            <a:r>
              <a:rPr lang="en-US" sz="600" dirty="0" smtClean="0">
                <a:solidFill>
                  <a:srgbClr val="FFFFFF"/>
                </a:solidFill>
                <a:cs typeface="Segoe UI" pitchFamily="34" charset="0"/>
              </a:rPr>
              <a:t>MICROSOFT MAKES NO WARRANTIES, EXPRESS, IMPLIED OR STATUTORY, AS TO THE INFORMATION IN THIS PRESENTATION.</a:t>
            </a:r>
          </a:p>
          <a:p>
            <a:pPr algn="r" defTabSz="765561" eaLnBrk="0" hangingPunct="0"/>
            <a:r>
              <a:rPr lang="en-US" sz="600" dirty="0" smtClean="0">
                <a:gradFill>
                  <a:gsLst>
                    <a:gs pos="12389">
                      <a:srgbClr val="FFFFFF"/>
                    </a:gs>
                    <a:gs pos="54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 </a:t>
            </a:r>
            <a:endParaRPr lang="en-US" sz="600" dirty="0">
              <a:gradFill>
                <a:gsLst>
                  <a:gs pos="12389">
                    <a:srgbClr val="FFFFFF"/>
                  </a:gs>
                  <a:gs pos="54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749" y="5638476"/>
            <a:ext cx="3227129" cy="68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1554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89"/>
            <a:ext cx="11653523" cy="2006006"/>
          </a:xfrm>
          <a:prstGeom prst="rect">
            <a:avLst/>
          </a:prstGeom>
        </p:spPr>
        <p:txBody>
          <a:bodyPr/>
          <a:lstStyle>
            <a:lvl1pPr marL="238557" indent="-238557">
              <a:buClr>
                <a:schemeClr val="tx1"/>
              </a:buClr>
              <a:buSzPct val="90000"/>
              <a:buFont typeface="Arial" pitchFamily="34" charset="0"/>
              <a:buChar char="•"/>
              <a:defRPr sz="3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469292" indent="-230740">
              <a:buClr>
                <a:schemeClr val="tx1"/>
              </a:buClr>
              <a:buSzPct val="90000"/>
              <a:buFont typeface="Arial" pitchFamily="34" charset="0"/>
              <a:buChar char="•"/>
              <a:defRPr sz="2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707857" indent="-238557">
              <a:buClr>
                <a:schemeClr val="tx1"/>
              </a:buClr>
              <a:buSzPct val="90000"/>
              <a:buFont typeface="Arial" pitchFamily="34" charset="0"/>
              <a:buChar char="•"/>
              <a:defRPr sz="23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895569" indent="-187717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083287" indent="-187717">
              <a:buClr>
                <a:schemeClr val="tx1"/>
              </a:buClr>
              <a:buSzPct val="90000"/>
              <a:buFont typeface="Arial" pitchFamily="34" charset="0"/>
              <a:buChar char="•"/>
              <a:defRPr sz="1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Use this Layout for Speaker Notes slides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238877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27656" tIns="63828" rIns="127656" bIns="63828" anchor="b" anchorCtr="0">
            <a:noAutofit/>
          </a:bodyPr>
          <a:lstStyle>
            <a:lvl1pPr algn="r">
              <a:buFont typeface="Arial" pitchFamily="34" charset="0"/>
              <a:buNone/>
              <a:defRPr sz="3000" spc="-42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 smtClean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258451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ck Notes slide Layout No Bar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89"/>
            <a:ext cx="11653523" cy="2006006"/>
          </a:xfrm>
          <a:prstGeom prst="rect">
            <a:avLst/>
          </a:prstGeom>
        </p:spPr>
        <p:txBody>
          <a:bodyPr/>
          <a:lstStyle>
            <a:lvl1pPr marL="238575" indent="-238575">
              <a:buClr>
                <a:schemeClr val="tx1"/>
              </a:buClr>
              <a:buSzPct val="90000"/>
              <a:buFont typeface="Arial" pitchFamily="34" charset="0"/>
              <a:buChar char="•"/>
              <a:defRPr sz="3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469330" indent="-230758">
              <a:buClr>
                <a:schemeClr val="tx1"/>
              </a:buClr>
              <a:buSzPct val="90000"/>
              <a:buFont typeface="Arial" pitchFamily="34" charset="0"/>
              <a:buChar char="•"/>
              <a:defRPr sz="2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707914" indent="-238575">
              <a:buClr>
                <a:schemeClr val="tx1"/>
              </a:buClr>
              <a:buSzPct val="90000"/>
              <a:buFont typeface="Arial" pitchFamily="34" charset="0"/>
              <a:buChar char="•"/>
              <a:defRPr sz="23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895642" indent="-187732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083374" indent="-187732">
              <a:buClr>
                <a:schemeClr val="tx1"/>
              </a:buClr>
              <a:buSzPct val="90000"/>
              <a:buFont typeface="Arial" pitchFamily="34" charset="0"/>
              <a:buChar char="•"/>
              <a:defRPr sz="1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Use this Layout for Speaker Notes slides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45051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878" y="6356803"/>
            <a:ext cx="2742188" cy="364224"/>
          </a:xfrm>
          <a:prstGeom prst="rect">
            <a:avLst/>
          </a:prstGeom>
        </p:spPr>
        <p:txBody>
          <a:bodyPr lIns="75093" tIns="37546" rIns="75093" bIns="37546"/>
          <a:lstStyle/>
          <a:p>
            <a:pPr defTabSz="765993"/>
            <a:fld id="{0626A314-07C3-4D18-A5FC-2D5811D0A94B}" type="datetimeFigureOut">
              <a:rPr lang="en-NZ" sz="1500" smtClean="0">
                <a:solidFill>
                  <a:srgbClr val="FFFFFF"/>
                </a:solidFill>
              </a:rPr>
              <a:pPr defTabSz="765993"/>
              <a:t>6/03/2019</a:t>
            </a:fld>
            <a:endParaRPr lang="en-NZ" sz="1500" dirty="0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583" y="6356803"/>
            <a:ext cx="4114839" cy="364224"/>
          </a:xfrm>
          <a:prstGeom prst="rect">
            <a:avLst/>
          </a:prstGeom>
        </p:spPr>
        <p:txBody>
          <a:bodyPr lIns="75093" tIns="37546" rIns="75093" bIns="37546"/>
          <a:lstStyle/>
          <a:p>
            <a:pPr defTabSz="765993"/>
            <a:endParaRPr lang="en-NZ" sz="1500" dirty="0">
              <a:solidFill>
                <a:srgbClr val="FFFFFF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1006" y="6356803"/>
            <a:ext cx="2742188" cy="364224"/>
          </a:xfrm>
          <a:prstGeom prst="rect">
            <a:avLst/>
          </a:prstGeom>
        </p:spPr>
        <p:txBody>
          <a:bodyPr lIns="75093" tIns="37546" rIns="75093" bIns="37546"/>
          <a:lstStyle/>
          <a:p>
            <a:pPr defTabSz="765993"/>
            <a:fld id="{FB0C7228-8968-4EAD-A859-852F0E05042B}" type="slidenum">
              <a:rPr lang="en-NZ" sz="1500" smtClean="0">
                <a:solidFill>
                  <a:srgbClr val="FFFFFF"/>
                </a:solidFill>
              </a:rPr>
              <a:pPr defTabSz="765993"/>
              <a:t>‹Nº›</a:t>
            </a:fld>
            <a:endParaRPr lang="en-NZ" sz="1500" dirty="0">
              <a:solidFill>
                <a:srgbClr val="FFFFFF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9570" y="1"/>
            <a:ext cx="12251139" cy="6865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444844"/>
      </p:ext>
    </p:extLst>
  </p:cSld>
  <p:clrMapOvr>
    <a:masterClrMapping/>
  </p:clrMapOvr>
  <p:transition>
    <p:fade/>
  </p:transition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871" y="6356803"/>
            <a:ext cx="2742188" cy="364224"/>
          </a:xfrm>
          <a:prstGeom prst="rect">
            <a:avLst/>
          </a:prstGeom>
        </p:spPr>
        <p:txBody>
          <a:bodyPr lIns="75133" tIns="37566" rIns="75133" bIns="37566"/>
          <a:lstStyle/>
          <a:p>
            <a:pPr defTabSz="766400"/>
            <a:fld id="{0626A314-07C3-4D18-A5FC-2D5811D0A94B}" type="datetimeFigureOut">
              <a:rPr lang="en-NZ" sz="1500" smtClean="0">
                <a:solidFill>
                  <a:srgbClr val="FFFFFF"/>
                </a:solidFill>
              </a:rPr>
              <a:pPr defTabSz="766400"/>
              <a:t>6/03/2019</a:t>
            </a:fld>
            <a:endParaRPr lang="en-NZ" sz="1500" dirty="0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583" y="6356803"/>
            <a:ext cx="4114839" cy="364224"/>
          </a:xfrm>
          <a:prstGeom prst="rect">
            <a:avLst/>
          </a:prstGeom>
        </p:spPr>
        <p:txBody>
          <a:bodyPr lIns="75133" tIns="37566" rIns="75133" bIns="37566"/>
          <a:lstStyle/>
          <a:p>
            <a:pPr defTabSz="766400"/>
            <a:endParaRPr lang="en-NZ" sz="1500" dirty="0">
              <a:solidFill>
                <a:srgbClr val="FFFFFF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999" y="6356803"/>
            <a:ext cx="2742188" cy="364224"/>
          </a:xfrm>
          <a:prstGeom prst="rect">
            <a:avLst/>
          </a:prstGeom>
        </p:spPr>
        <p:txBody>
          <a:bodyPr lIns="75133" tIns="37566" rIns="75133" bIns="37566"/>
          <a:lstStyle/>
          <a:p>
            <a:pPr defTabSz="766400"/>
            <a:fld id="{FB0C7228-8968-4EAD-A859-852F0E05042B}" type="slidenum">
              <a:rPr lang="en-NZ" sz="1500" smtClean="0">
                <a:solidFill>
                  <a:srgbClr val="FFFFFF"/>
                </a:solidFill>
              </a:rPr>
              <a:pPr defTabSz="766400"/>
              <a:t>‹Nº›</a:t>
            </a:fld>
            <a:endParaRPr lang="en-NZ" sz="1500" dirty="0">
              <a:solidFill>
                <a:srgbClr val="FFFFFF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9570" y="1"/>
            <a:ext cx="12251139" cy="6865782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 bwMode="gray">
          <a:xfrm>
            <a:off x="-29570" y="6409725"/>
            <a:ext cx="12251139" cy="456059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50266" tIns="120211" rIns="150266" bIns="12021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76611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0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5742" y="6547889"/>
            <a:ext cx="806773" cy="17199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7717" y="2818951"/>
            <a:ext cx="4178052" cy="2727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92076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5" y="1093"/>
            <a:ext cx="12185848" cy="68555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90"/>
            <a:ext cx="11653523" cy="968638"/>
          </a:xfrm>
          <a:noFill/>
        </p:spPr>
        <p:txBody>
          <a:bodyPr tIns="75013" bIns="75013" anchor="t" anchorCtr="0">
            <a:spAutoFit/>
          </a:bodyPr>
          <a:lstStyle>
            <a:lvl1pPr>
              <a:defRPr sz="5900" spc="-82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989607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- Colo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5" y="1090"/>
            <a:ext cx="12185848" cy="6855512"/>
          </a:xfrm>
          <a:prstGeom prst="rect">
            <a:avLst/>
          </a:prstGeom>
          <a:solidFill>
            <a:srgbClr val="5C2D91"/>
          </a:solidFill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730214"/>
            <a:ext cx="8964185" cy="1494254"/>
          </a:xfrm>
          <a:solidFill>
            <a:srgbClr val="0078D7"/>
          </a:solidFill>
        </p:spPr>
        <p:txBody>
          <a:bodyPr lIns="120211" tIns="75133" rIns="120211" bIns="75133" anchor="t" anchorCtr="0"/>
          <a:lstStyle>
            <a:lvl1pPr>
              <a:defRPr sz="4400" spc="-82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Session title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4" y="4225788"/>
            <a:ext cx="7171337" cy="622775"/>
          </a:xfrm>
          <a:solidFill>
            <a:schemeClr val="accent2"/>
          </a:solidFill>
        </p:spPr>
        <p:txBody>
          <a:bodyPr lIns="120211" tIns="90163" rIns="120211" bIns="90163">
            <a:noAutofit/>
          </a:bodyPr>
          <a:lstStyle>
            <a:lvl1pPr marL="0" indent="0">
              <a:spcBef>
                <a:spcPts val="0"/>
              </a:spcBef>
              <a:buNone/>
              <a:defRPr sz="26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  <p:sp>
        <p:nvSpPr>
          <p:cNvPr id="7" name="Rectangle 6"/>
          <p:cNvSpPr/>
          <p:nvPr userDrawn="1"/>
        </p:nvSpPr>
        <p:spPr bwMode="gray">
          <a:xfrm>
            <a:off x="4" y="6409724"/>
            <a:ext cx="12191377" cy="448276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50266" tIns="120211" rIns="150266" bIns="12021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76611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0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304" y="6547889"/>
            <a:ext cx="806773" cy="171991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7462786" y="4232942"/>
            <a:ext cx="1770701" cy="511832"/>
          </a:xfrm>
          <a:solidFill>
            <a:schemeClr val="accent3"/>
          </a:solidFill>
        </p:spPr>
        <p:txBody>
          <a:bodyPr/>
          <a:lstStyle>
            <a:lvl1pPr marL="0" indent="0" algn="ctr">
              <a:buFontTx/>
              <a:buNone/>
              <a:defRPr sz="2600" baseline="0">
                <a:solidFill>
                  <a:schemeClr val="bg1"/>
                </a:solidFill>
                <a:latin typeface="+mj-lt"/>
              </a:defRPr>
            </a:lvl1pPr>
            <a:lvl2pPr marL="281726" indent="0">
              <a:buFontTx/>
              <a:buNone/>
              <a:defRPr sz="1300">
                <a:latin typeface="+mn-lt"/>
              </a:defRPr>
            </a:lvl2pPr>
            <a:lvl3pPr marL="469542" indent="0">
              <a:buFontTx/>
              <a:buNone/>
              <a:defRPr sz="1300">
                <a:latin typeface="+mn-lt"/>
              </a:defRPr>
            </a:lvl3pPr>
            <a:lvl4pPr marL="657361" indent="0">
              <a:buFontTx/>
              <a:buNone/>
              <a:defRPr sz="1300">
                <a:latin typeface="+mn-lt"/>
              </a:defRPr>
            </a:lvl4pPr>
            <a:lvl5pPr marL="845177" indent="0">
              <a:buFontTx/>
              <a:buNone/>
              <a:defRPr sz="1300">
                <a:latin typeface="+mn-lt"/>
              </a:defRPr>
            </a:lvl5pPr>
          </a:lstStyle>
          <a:p>
            <a:pPr lvl="0"/>
            <a:r>
              <a:rPr lang="en-US" dirty="0" smtClean="0"/>
              <a:t>ABC101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836" y="1317690"/>
            <a:ext cx="4640865" cy="1364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4774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88"/>
            <a:ext cx="11653523" cy="165830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20354">
                      <a:schemeClr val="tx2"/>
                    </a:gs>
                    <a:gs pos="40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600"/>
            </a:lvl2pPr>
            <a:lvl3pPr marL="187817" indent="0">
              <a:buNone/>
              <a:defRPr/>
            </a:lvl3pPr>
            <a:lvl4pPr marL="375634" indent="0">
              <a:buNone/>
              <a:defRPr/>
            </a:lvl4pPr>
            <a:lvl5pPr marL="563451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604227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88"/>
            <a:ext cx="11653523" cy="165830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600"/>
            </a:lvl2pPr>
            <a:lvl3pPr marL="187817" indent="0">
              <a:buNone/>
              <a:defRPr/>
            </a:lvl3pPr>
            <a:lvl4pPr marL="375634" indent="0">
              <a:buNone/>
              <a:defRPr/>
            </a:lvl4pPr>
            <a:lvl5pPr marL="563451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777968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90"/>
            <a:ext cx="11653523" cy="1726011"/>
          </a:xfrm>
        </p:spPr>
        <p:txBody>
          <a:bodyPr>
            <a:spAutoFit/>
          </a:bodyPr>
          <a:lstStyle>
            <a:lvl1pPr>
              <a:buClr>
                <a:schemeClr val="tx2"/>
              </a:buClr>
              <a:defRPr sz="3300">
                <a:gradFill>
                  <a:gsLst>
                    <a:gs pos="7080">
                      <a:schemeClr val="tx2"/>
                    </a:gs>
                    <a:gs pos="36283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17675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90"/>
            <a:ext cx="11653523" cy="1726011"/>
          </a:xfrm>
        </p:spPr>
        <p:txBody>
          <a:bodyPr>
            <a:spAutoFit/>
          </a:bodyPr>
          <a:lstStyle>
            <a:lvl1pPr>
              <a:defRPr sz="330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17296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70" y="1189188"/>
            <a:ext cx="5378548" cy="1561350"/>
          </a:xfrm>
        </p:spPr>
        <p:txBody>
          <a:bodyPr wrap="square">
            <a:spAutoFit/>
          </a:bodyPr>
          <a:lstStyle>
            <a:lvl1pPr marL="0" indent="0">
              <a:spcBef>
                <a:spcPts val="1008"/>
              </a:spcBef>
              <a:buClr>
                <a:schemeClr val="tx1"/>
              </a:buClr>
              <a:buFont typeface="Wingdings" pitchFamily="2" charset="2"/>
              <a:buNone/>
              <a:defRPr sz="2600">
                <a:gradFill>
                  <a:gsLst>
                    <a:gs pos="12389">
                      <a:schemeClr val="tx2"/>
                    </a:gs>
                    <a:gs pos="31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600"/>
            </a:lvl2pPr>
            <a:lvl3pPr marL="190426" indent="0">
              <a:buNone/>
              <a:tabLst/>
              <a:defRPr sz="1600"/>
            </a:lvl3pPr>
            <a:lvl4pPr marL="378243" indent="0">
              <a:buNone/>
              <a:defRPr/>
            </a:lvl4pPr>
            <a:lvl5pPr marL="563451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43" y="1189188"/>
            <a:ext cx="5378548" cy="1561350"/>
          </a:xfrm>
        </p:spPr>
        <p:txBody>
          <a:bodyPr wrap="square">
            <a:spAutoFit/>
          </a:bodyPr>
          <a:lstStyle>
            <a:lvl1pPr marL="0" indent="0">
              <a:spcBef>
                <a:spcPts val="1008"/>
              </a:spcBef>
              <a:buClr>
                <a:schemeClr val="tx1"/>
              </a:buClr>
              <a:buFont typeface="Wingdings" pitchFamily="2" charset="2"/>
              <a:buNone/>
              <a:defRPr sz="2600">
                <a:gradFill>
                  <a:gsLst>
                    <a:gs pos="12389">
                      <a:schemeClr val="tx2"/>
                    </a:gs>
                    <a:gs pos="31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600"/>
            </a:lvl2pPr>
            <a:lvl3pPr marL="190426" indent="0">
              <a:buNone/>
              <a:tabLst/>
              <a:defRPr sz="1600"/>
            </a:lvl3pPr>
            <a:lvl4pPr marL="378243" indent="0">
              <a:buNone/>
              <a:defRPr/>
            </a:lvl4pPr>
            <a:lvl5pPr marL="563451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208654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70" y="1189188"/>
            <a:ext cx="5378548" cy="1561350"/>
          </a:xfrm>
        </p:spPr>
        <p:txBody>
          <a:bodyPr wrap="square">
            <a:spAutoFit/>
          </a:bodyPr>
          <a:lstStyle>
            <a:lvl1pPr marL="0" indent="0">
              <a:spcBef>
                <a:spcPts val="1008"/>
              </a:spcBef>
              <a:buClr>
                <a:schemeClr val="tx1"/>
              </a:buClr>
              <a:buFont typeface="Wingdings" pitchFamily="2" charset="2"/>
              <a:buNone/>
              <a:defRPr sz="2600"/>
            </a:lvl1pPr>
            <a:lvl2pPr marL="0" indent="0">
              <a:buNone/>
              <a:defRPr sz="1600"/>
            </a:lvl2pPr>
            <a:lvl3pPr marL="190426" indent="0">
              <a:buNone/>
              <a:tabLst/>
              <a:defRPr sz="1600"/>
            </a:lvl3pPr>
            <a:lvl4pPr marL="378243" indent="0">
              <a:buNone/>
              <a:defRPr/>
            </a:lvl4pPr>
            <a:lvl5pPr marL="563451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43" y="1189188"/>
            <a:ext cx="5378548" cy="1561350"/>
          </a:xfrm>
        </p:spPr>
        <p:txBody>
          <a:bodyPr wrap="square">
            <a:spAutoFit/>
          </a:bodyPr>
          <a:lstStyle>
            <a:lvl1pPr marL="0" indent="0">
              <a:spcBef>
                <a:spcPts val="1008"/>
              </a:spcBef>
              <a:buClr>
                <a:schemeClr val="tx1"/>
              </a:buClr>
              <a:buFont typeface="Wingdings" pitchFamily="2" charset="2"/>
              <a:buNone/>
              <a:defRPr sz="2600"/>
            </a:lvl1pPr>
            <a:lvl2pPr marL="0" indent="0">
              <a:buNone/>
              <a:defRPr sz="1600"/>
            </a:lvl2pPr>
            <a:lvl3pPr marL="190426" indent="0">
              <a:buNone/>
              <a:tabLst/>
              <a:defRPr sz="1600"/>
            </a:lvl3pPr>
            <a:lvl4pPr marL="378243" indent="0">
              <a:buNone/>
              <a:defRPr/>
            </a:lvl4pPr>
            <a:lvl5pPr marL="563451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95219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70" y="1189186"/>
            <a:ext cx="5378548" cy="1629061"/>
          </a:xfrm>
        </p:spPr>
        <p:txBody>
          <a:bodyPr wrap="square">
            <a:spAutoFit/>
          </a:bodyPr>
          <a:lstStyle>
            <a:lvl1pPr marL="236078" indent="-236078">
              <a:spcBef>
                <a:spcPts val="1008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600">
                <a:gradFill>
                  <a:gsLst>
                    <a:gs pos="19469">
                      <a:schemeClr val="tx2"/>
                    </a:gs>
                    <a:gs pos="32000">
                      <a:schemeClr val="tx2"/>
                    </a:gs>
                  </a:gsLst>
                  <a:lin ang="5400000" scaled="0"/>
                </a:gradFill>
              </a:defRPr>
            </a:lvl1pPr>
            <a:lvl2pPr marL="436401" indent="-191593">
              <a:buFont typeface="Wingdings" panose="05000000000000000000" pitchFamily="2" charset="2"/>
              <a:buChar char="§"/>
              <a:defRPr sz="2000"/>
            </a:lvl2pPr>
            <a:lvl3pPr marL="574779" indent="-138388">
              <a:buFont typeface="Wingdings" panose="05000000000000000000" pitchFamily="2" charset="2"/>
              <a:buChar char="§"/>
              <a:tabLst/>
              <a:defRPr sz="1600"/>
            </a:lvl3pPr>
            <a:lvl4pPr marL="723793" indent="-149013">
              <a:buFont typeface="Wingdings" panose="05000000000000000000" pitchFamily="2" charset="2"/>
              <a:buChar char="§"/>
              <a:defRPr/>
            </a:lvl4pPr>
            <a:lvl5pPr marL="862165" indent="-138388">
              <a:buFont typeface="Wingdings" panose="05000000000000000000" pitchFamily="2" charset="2"/>
              <a:buChar char="§"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43" y="1189186"/>
            <a:ext cx="5378548" cy="1629061"/>
          </a:xfrm>
        </p:spPr>
        <p:txBody>
          <a:bodyPr wrap="square">
            <a:spAutoFit/>
          </a:bodyPr>
          <a:lstStyle>
            <a:lvl1pPr marL="236078" indent="-236078">
              <a:spcBef>
                <a:spcPts val="1008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600">
                <a:gradFill>
                  <a:gsLst>
                    <a:gs pos="19469">
                      <a:schemeClr val="tx2"/>
                    </a:gs>
                    <a:gs pos="32000">
                      <a:schemeClr val="tx2"/>
                    </a:gs>
                  </a:gsLst>
                  <a:lin ang="5400000" scaled="0"/>
                </a:gradFill>
              </a:defRPr>
            </a:lvl1pPr>
            <a:lvl2pPr marL="436401" indent="-191593">
              <a:buFont typeface="Wingdings" panose="05000000000000000000" pitchFamily="2" charset="2"/>
              <a:buChar char="§"/>
              <a:defRPr sz="2000"/>
            </a:lvl2pPr>
            <a:lvl3pPr marL="574779" indent="-138388">
              <a:buFont typeface="Wingdings" panose="05000000000000000000" pitchFamily="2" charset="2"/>
              <a:buChar char="§"/>
              <a:tabLst/>
              <a:defRPr sz="1600"/>
            </a:lvl3pPr>
            <a:lvl4pPr marL="723793" indent="-149013">
              <a:buFont typeface="Wingdings" panose="05000000000000000000" pitchFamily="2" charset="2"/>
              <a:buChar char="§"/>
              <a:defRPr/>
            </a:lvl4pPr>
            <a:lvl5pPr marL="862165" indent="-138388">
              <a:buFont typeface="Wingdings" panose="05000000000000000000" pitchFamily="2" charset="2"/>
              <a:buChar char="§"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588992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70" y="1189186"/>
            <a:ext cx="5378548" cy="1629061"/>
          </a:xfrm>
        </p:spPr>
        <p:txBody>
          <a:bodyPr wrap="square">
            <a:spAutoFit/>
          </a:bodyPr>
          <a:lstStyle>
            <a:lvl1pPr marL="236078" indent="-236078">
              <a:spcBef>
                <a:spcPts val="1008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2600"/>
            </a:lvl1pPr>
            <a:lvl2pPr marL="436401" indent="-191593">
              <a:buFont typeface="Wingdings" panose="05000000000000000000" pitchFamily="2" charset="2"/>
              <a:buChar char="§"/>
              <a:defRPr sz="2000"/>
            </a:lvl2pPr>
            <a:lvl3pPr marL="574779" indent="-138388">
              <a:buFont typeface="Wingdings" panose="05000000000000000000" pitchFamily="2" charset="2"/>
              <a:buChar char="§"/>
              <a:tabLst/>
              <a:defRPr sz="1600"/>
            </a:lvl3pPr>
            <a:lvl4pPr marL="723793" indent="-149013">
              <a:buFont typeface="Wingdings" panose="05000000000000000000" pitchFamily="2" charset="2"/>
              <a:buChar char="§"/>
              <a:defRPr/>
            </a:lvl4pPr>
            <a:lvl5pPr marL="862165" indent="-138388">
              <a:buFont typeface="Wingdings" panose="05000000000000000000" pitchFamily="2" charset="2"/>
              <a:buChar char="§"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43" y="1189186"/>
            <a:ext cx="5378548" cy="1629061"/>
          </a:xfrm>
        </p:spPr>
        <p:txBody>
          <a:bodyPr wrap="square">
            <a:spAutoFit/>
          </a:bodyPr>
          <a:lstStyle>
            <a:lvl1pPr marL="236078" indent="-236078">
              <a:spcBef>
                <a:spcPts val="1008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2600"/>
            </a:lvl1pPr>
            <a:lvl2pPr marL="436401" indent="-191593">
              <a:buFont typeface="Wingdings" panose="05000000000000000000" pitchFamily="2" charset="2"/>
              <a:buChar char="§"/>
              <a:defRPr sz="2000"/>
            </a:lvl2pPr>
            <a:lvl3pPr marL="574779" indent="-138388">
              <a:buFont typeface="Wingdings" panose="05000000000000000000" pitchFamily="2" charset="2"/>
              <a:buChar char="§"/>
              <a:tabLst/>
              <a:defRPr sz="1600"/>
            </a:lvl3pPr>
            <a:lvl4pPr marL="723793" indent="-149013">
              <a:buFont typeface="Wingdings" panose="05000000000000000000" pitchFamily="2" charset="2"/>
              <a:buChar char="§"/>
              <a:defRPr/>
            </a:lvl4pPr>
            <a:lvl5pPr marL="862165" indent="-138388">
              <a:buFont typeface="Wingdings" panose="05000000000000000000" pitchFamily="2" charset="2"/>
              <a:buChar char="§"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454431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710176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90"/>
            <a:ext cx="11653523" cy="968638"/>
          </a:xfrm>
          <a:noFill/>
        </p:spPr>
        <p:txBody>
          <a:bodyPr tIns="75013" bIns="75013" anchor="t" anchorCtr="0">
            <a:spAutoFit/>
          </a:bodyPr>
          <a:lstStyle>
            <a:lvl1pPr>
              <a:defRPr sz="5900" spc="-82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879406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5" y="1090"/>
            <a:ext cx="12185848" cy="68555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2095082"/>
            <a:ext cx="9859116" cy="968880"/>
          </a:xfrm>
          <a:noFill/>
        </p:spPr>
        <p:txBody>
          <a:bodyPr tIns="75133" bIns="75133" anchor="t" anchorCtr="0">
            <a:spAutoFit/>
          </a:bodyPr>
          <a:lstStyle>
            <a:lvl1pPr>
              <a:defRPr sz="5900" spc="-82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Demo title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2" y="4786000"/>
            <a:ext cx="9860673" cy="602868"/>
          </a:xfrm>
          <a:noFill/>
        </p:spPr>
        <p:txBody>
          <a:bodyPr lIns="150266" tIns="120211" rIns="150266" bIns="120211">
            <a:spAutoFit/>
          </a:bodyPr>
          <a:lstStyle>
            <a:lvl1pPr marL="0" indent="0">
              <a:spcBef>
                <a:spcPts val="0"/>
              </a:spcBef>
              <a:buNone/>
              <a:defRPr sz="26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  <p:sp>
        <p:nvSpPr>
          <p:cNvPr id="6" name="Rectangle 5"/>
          <p:cNvSpPr/>
          <p:nvPr userDrawn="1"/>
        </p:nvSpPr>
        <p:spPr bwMode="gray">
          <a:xfrm>
            <a:off x="4" y="6409724"/>
            <a:ext cx="12191377" cy="448276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50266" tIns="120211" rIns="150266" bIns="12021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76611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0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55" y="6547889"/>
            <a:ext cx="806773" cy="171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4295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5" y="1090"/>
            <a:ext cx="12185848" cy="68555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2084185"/>
            <a:ext cx="9859116" cy="968880"/>
          </a:xfrm>
          <a:noFill/>
        </p:spPr>
        <p:txBody>
          <a:bodyPr tIns="75133" bIns="75133" anchor="t" anchorCtr="0">
            <a:spAutoFit/>
          </a:bodyPr>
          <a:lstStyle>
            <a:lvl1pPr>
              <a:defRPr lang="en-US" sz="5900" b="0" kern="1200" cap="none" spc="-82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 smtClean="0"/>
              <a:t>Video title</a:t>
            </a:r>
            <a:endParaRPr lang="en-US" dirty="0"/>
          </a:p>
        </p:txBody>
      </p:sp>
      <p:sp>
        <p:nvSpPr>
          <p:cNvPr id="4" name="Rectangle 3"/>
          <p:cNvSpPr/>
          <p:nvPr userDrawn="1"/>
        </p:nvSpPr>
        <p:spPr bwMode="gray">
          <a:xfrm>
            <a:off x="4" y="6409724"/>
            <a:ext cx="12191377" cy="448276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50266" tIns="120211" rIns="150266" bIns="12021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76611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0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55" y="6547889"/>
            <a:ext cx="806773" cy="171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1606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Ligh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5" y="1090"/>
            <a:ext cx="12185848" cy="68555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84"/>
            <a:ext cx="11653523" cy="968880"/>
          </a:xfrm>
          <a:noFill/>
        </p:spPr>
        <p:txBody>
          <a:bodyPr tIns="75133" bIns="75133" anchor="t" anchorCtr="0">
            <a:spAutoFit/>
          </a:bodyPr>
          <a:lstStyle>
            <a:lvl1pPr>
              <a:defRPr sz="5900" spc="-82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87640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Dar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84"/>
            <a:ext cx="11653523" cy="968880"/>
          </a:xfrm>
          <a:noFill/>
        </p:spPr>
        <p:txBody>
          <a:bodyPr tIns="75133" bIns="75133" anchor="t" anchorCtr="0">
            <a:spAutoFit/>
          </a:bodyPr>
          <a:lstStyle>
            <a:lvl1pPr>
              <a:defRPr sz="5900" spc="-82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319967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84"/>
            <a:ext cx="11653523" cy="968880"/>
          </a:xfrm>
          <a:noFill/>
        </p:spPr>
        <p:txBody>
          <a:bodyPr tIns="75133" bIns="75133" anchor="t" anchorCtr="0">
            <a:spAutoFit/>
          </a:bodyPr>
          <a:lstStyle>
            <a:lvl1pPr>
              <a:defRPr sz="5900" spc="-82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070112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84"/>
            <a:ext cx="11653523" cy="968880"/>
          </a:xfrm>
          <a:noFill/>
        </p:spPr>
        <p:txBody>
          <a:bodyPr tIns="75133" bIns="75133" anchor="t" anchorCtr="0">
            <a:spAutoFit/>
          </a:bodyPr>
          <a:lstStyle>
            <a:lvl1pPr>
              <a:defRPr sz="5900" spc="-82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232285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84"/>
            <a:ext cx="11653523" cy="968880"/>
          </a:xfrm>
          <a:noFill/>
        </p:spPr>
        <p:txBody>
          <a:bodyPr tIns="75133" bIns="75133" anchor="t" anchorCtr="0">
            <a:spAutoFit/>
          </a:bodyPr>
          <a:lstStyle>
            <a:lvl1pPr>
              <a:defRPr sz="5900" spc="-82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511340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70" y="1217206"/>
            <a:ext cx="5378548" cy="1647528"/>
          </a:xfrm>
        </p:spPr>
        <p:txBody>
          <a:bodyPr>
            <a:spAutoFit/>
          </a:bodyPr>
          <a:lstStyle>
            <a:lvl1pPr>
              <a:defRPr sz="54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50/50 photo layout</a:t>
            </a:r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9" y="1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450797" anchor="ctr" anchorCtr="0">
            <a:noAutofit/>
          </a:bodyPr>
          <a:lstStyle>
            <a:lvl1pPr marL="0" indent="0" algn="ctr">
              <a:buNone/>
              <a:defRPr sz="13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460834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674334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7889941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90"/>
            <a:ext cx="11653523" cy="968638"/>
          </a:xfrm>
          <a:noFill/>
        </p:spPr>
        <p:txBody>
          <a:bodyPr tIns="75013" bIns="75013" anchor="t" anchorCtr="0">
            <a:spAutoFit/>
          </a:bodyPr>
          <a:lstStyle>
            <a:lvl1pPr>
              <a:defRPr sz="5900" spc="-82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223932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1230538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4265982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Slide for developer code</a:t>
            </a:r>
            <a:endParaRPr lang="en-US" dirty="0"/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4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8323" tIns="38323" rIns="38323" bIns="3832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766119" fontAlgn="base">
              <a:spcBef>
                <a:spcPct val="0"/>
              </a:spcBef>
              <a:spcAft>
                <a:spcPct val="0"/>
              </a:spcAft>
            </a:pPr>
            <a:endParaRPr lang="en-US" sz="19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70" y="1197333"/>
            <a:ext cx="11653521" cy="1642911"/>
          </a:xfrm>
        </p:spPr>
        <p:txBody>
          <a:bodyPr/>
          <a:lstStyle>
            <a:lvl1pPr marL="0" indent="0">
              <a:buNone/>
              <a:defRPr sz="27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284728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80314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66924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863495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992561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6" y="16"/>
            <a:ext cx="12191377" cy="6858623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 bwMode="gray">
          <a:xfrm>
            <a:off x="0" y="5072681"/>
            <a:ext cx="12192000" cy="1785322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38322" rIns="0" bIns="38322" numCol="1" rtlCol="0" anchor="ctr" anchorCtr="0" compatLnSpc="1">
            <a:prstTxWarp prst="textNoShape">
              <a:avLst/>
            </a:prstTxWarp>
          </a:bodyPr>
          <a:lstStyle/>
          <a:p>
            <a:pPr algn="ctr" defTabSz="766119" fontAlgn="base">
              <a:spcBef>
                <a:spcPct val="0"/>
              </a:spcBef>
              <a:spcAft>
                <a:spcPct val="0"/>
              </a:spcAft>
            </a:pPr>
            <a:endParaRPr lang="en-US" sz="1600" dirty="0">
              <a:gradFill>
                <a:gsLst>
                  <a:gs pos="16814">
                    <a:srgbClr val="FFFFFF"/>
                  </a:gs>
                  <a:gs pos="46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" name="Text Box 3"/>
          <p:cNvSpPr txBox="1">
            <a:spLocks noChangeArrowheads="1"/>
          </p:cNvSpPr>
          <p:nvPr userDrawn="1"/>
        </p:nvSpPr>
        <p:spPr bwMode="white">
          <a:xfrm>
            <a:off x="6170703" y="6004191"/>
            <a:ext cx="5752044" cy="61210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50266" tIns="120211" rIns="150266" bIns="120211" numCol="1" anchor="t" anchorCtr="0" compatLnSpc="1">
            <a:prstTxWarp prst="textNoShape">
              <a:avLst/>
            </a:prstTxWarp>
            <a:spAutoFit/>
          </a:bodyPr>
          <a:lstStyle/>
          <a:p>
            <a:pPr algn="r" defTabSz="765968" eaLnBrk="0" hangingPunct="0"/>
            <a:r>
              <a:rPr lang="en-US" sz="600" dirty="0">
                <a:solidFill>
                  <a:srgbClr val="FFFFFF"/>
                </a:solidFill>
                <a:cs typeface="Segoe UI" pitchFamily="34" charset="0"/>
              </a:rPr>
              <a:t>© </a:t>
            </a:r>
            <a:r>
              <a:rPr lang="en-US" sz="600" dirty="0" smtClean="0">
                <a:solidFill>
                  <a:srgbClr val="FFFFFF"/>
                </a:solidFill>
                <a:cs typeface="Segoe UI" pitchFamily="34" charset="0"/>
              </a:rPr>
              <a:t>2015 </a:t>
            </a:r>
            <a:r>
              <a:rPr lang="en-US" sz="600" dirty="0">
                <a:solidFill>
                  <a:srgbClr val="FFFFFF"/>
                </a:solidFill>
                <a:cs typeface="Segoe UI" pitchFamily="34" charset="0"/>
              </a:rPr>
              <a:t>Microsoft Corporation. All rights reserved</a:t>
            </a:r>
            <a:r>
              <a:rPr lang="en-US" sz="600" dirty="0" smtClean="0">
                <a:solidFill>
                  <a:srgbClr val="FFFFFF"/>
                </a:solidFill>
                <a:cs typeface="Segoe UI" pitchFamily="34" charset="0"/>
              </a:rPr>
              <a:t>.</a:t>
            </a:r>
          </a:p>
          <a:p>
            <a:pPr algn="r" defTabSz="766030" eaLnBrk="0" hangingPunct="0"/>
            <a:r>
              <a:rPr lang="en-US" sz="600" dirty="0" smtClean="0">
                <a:solidFill>
                  <a:srgbClr val="FFFFFF"/>
                </a:solidFill>
                <a:cs typeface="Segoe UI" pitchFamily="34" charset="0"/>
              </a:rPr>
              <a:t>Microsoft, Windows and other product names are or may be registered trademarks and/or trademarks in the U.S. and/or other countries.</a:t>
            </a:r>
          </a:p>
          <a:p>
            <a:pPr algn="r" defTabSz="766030" eaLnBrk="0" hangingPunct="0"/>
            <a:r>
              <a:rPr lang="en-US" sz="600" dirty="0" smtClean="0">
                <a:solidFill>
                  <a:srgbClr val="FFFFFF"/>
                </a:solidFill>
                <a:cs typeface="Segoe UI" pitchFamily="34" charset="0"/>
              </a:rPr>
              <a:t>MICROSOFT MAKES NO WARRANTIES, EXPRESS, IMPLIED OR STATUTORY, AS TO THE INFORMATION IN THIS PRESENTATION.</a:t>
            </a:r>
          </a:p>
          <a:p>
            <a:pPr algn="r" defTabSz="765968" eaLnBrk="0" hangingPunct="0"/>
            <a:r>
              <a:rPr lang="en-US" sz="600" dirty="0" smtClean="0">
                <a:gradFill>
                  <a:gsLst>
                    <a:gs pos="12389">
                      <a:srgbClr val="FFFFFF"/>
                    </a:gs>
                    <a:gs pos="54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 </a:t>
            </a:r>
            <a:endParaRPr lang="en-US" sz="600" dirty="0">
              <a:gradFill>
                <a:gsLst>
                  <a:gs pos="12389">
                    <a:srgbClr val="FFFFFF"/>
                  </a:gs>
                  <a:gs pos="54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749" y="5638471"/>
            <a:ext cx="3227129" cy="68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1842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88"/>
            <a:ext cx="11653523" cy="2006087"/>
          </a:xfrm>
          <a:prstGeom prst="rect">
            <a:avLst/>
          </a:prstGeom>
        </p:spPr>
        <p:txBody>
          <a:bodyPr/>
          <a:lstStyle>
            <a:lvl1pPr marL="238685" indent="-238685">
              <a:buClr>
                <a:schemeClr val="tx1"/>
              </a:buClr>
              <a:buSzPct val="90000"/>
              <a:buFont typeface="Arial" pitchFamily="34" charset="0"/>
              <a:buChar char="•"/>
              <a:defRPr sz="3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469542" indent="-230862">
              <a:buClr>
                <a:schemeClr val="tx1"/>
              </a:buClr>
              <a:buSzPct val="90000"/>
              <a:buFont typeface="Arial" pitchFamily="34" charset="0"/>
              <a:buChar char="•"/>
              <a:defRPr sz="2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708233" indent="-238685">
              <a:buClr>
                <a:schemeClr val="tx1"/>
              </a:buClr>
              <a:buSzPct val="90000"/>
              <a:buFont typeface="Arial" pitchFamily="34" charset="0"/>
              <a:buChar char="•"/>
              <a:defRPr sz="23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896045" indent="-187817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083862" indent="-187817">
              <a:buClr>
                <a:schemeClr val="tx1"/>
              </a:buClr>
              <a:buSzPct val="90000"/>
              <a:buFont typeface="Arial" pitchFamily="34" charset="0"/>
              <a:buChar char="•"/>
              <a:defRPr sz="1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Use this Layout for Speaker Notes slides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238877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27726" tIns="63863" rIns="127726" bIns="63863" anchor="b" anchorCtr="0">
            <a:noAutofit/>
          </a:bodyPr>
          <a:lstStyle>
            <a:lvl1pPr algn="r">
              <a:buFont typeface="Arial" pitchFamily="34" charset="0"/>
              <a:buNone/>
              <a:defRPr sz="3000" spc="-42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 smtClean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332520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ck Notes slide Layout No Bar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88"/>
            <a:ext cx="11653523" cy="2006087"/>
          </a:xfrm>
          <a:prstGeom prst="rect">
            <a:avLst/>
          </a:prstGeom>
        </p:spPr>
        <p:txBody>
          <a:bodyPr/>
          <a:lstStyle>
            <a:lvl1pPr marL="238703" indent="-238703">
              <a:buClr>
                <a:schemeClr val="tx1"/>
              </a:buClr>
              <a:buSzPct val="90000"/>
              <a:buFont typeface="Arial" pitchFamily="34" charset="0"/>
              <a:buChar char="•"/>
              <a:defRPr sz="3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469580" indent="-230880">
              <a:buClr>
                <a:schemeClr val="tx1"/>
              </a:buClr>
              <a:buSzPct val="90000"/>
              <a:buFont typeface="Arial" pitchFamily="34" charset="0"/>
              <a:buChar char="•"/>
              <a:defRPr sz="2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708290" indent="-238703">
              <a:buClr>
                <a:schemeClr val="tx1"/>
              </a:buClr>
              <a:buSzPct val="90000"/>
              <a:buFont typeface="Arial" pitchFamily="34" charset="0"/>
              <a:buChar char="•"/>
              <a:defRPr sz="23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896118" indent="-187832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083949" indent="-187832">
              <a:buClr>
                <a:schemeClr val="tx1"/>
              </a:buClr>
              <a:buSzPct val="90000"/>
              <a:buFont typeface="Arial" pitchFamily="34" charset="0"/>
              <a:buChar char="•"/>
              <a:defRPr sz="1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Use this Layout for Speaker Notes slides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49983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871" y="6356803"/>
            <a:ext cx="2742188" cy="364224"/>
          </a:xfrm>
          <a:prstGeom prst="rect">
            <a:avLst/>
          </a:prstGeom>
        </p:spPr>
        <p:txBody>
          <a:bodyPr lIns="75133" tIns="37566" rIns="75133" bIns="37566"/>
          <a:lstStyle/>
          <a:p>
            <a:pPr defTabSz="766400"/>
            <a:fld id="{0626A314-07C3-4D18-A5FC-2D5811D0A94B}" type="datetimeFigureOut">
              <a:rPr lang="en-NZ" sz="1500" smtClean="0">
                <a:solidFill>
                  <a:srgbClr val="FFFFFF"/>
                </a:solidFill>
              </a:rPr>
              <a:pPr defTabSz="766400"/>
              <a:t>6/03/2019</a:t>
            </a:fld>
            <a:endParaRPr lang="en-NZ" sz="1500" dirty="0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583" y="6356803"/>
            <a:ext cx="4114839" cy="364224"/>
          </a:xfrm>
          <a:prstGeom prst="rect">
            <a:avLst/>
          </a:prstGeom>
        </p:spPr>
        <p:txBody>
          <a:bodyPr lIns="75133" tIns="37566" rIns="75133" bIns="37566"/>
          <a:lstStyle/>
          <a:p>
            <a:pPr defTabSz="766400"/>
            <a:endParaRPr lang="en-NZ" sz="1500" dirty="0">
              <a:solidFill>
                <a:srgbClr val="FFFFFF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999" y="6356803"/>
            <a:ext cx="2742188" cy="364224"/>
          </a:xfrm>
          <a:prstGeom prst="rect">
            <a:avLst/>
          </a:prstGeom>
        </p:spPr>
        <p:txBody>
          <a:bodyPr lIns="75133" tIns="37566" rIns="75133" bIns="37566"/>
          <a:lstStyle/>
          <a:p>
            <a:pPr defTabSz="766400"/>
            <a:fld id="{FB0C7228-8968-4EAD-A859-852F0E05042B}" type="slidenum">
              <a:rPr lang="en-NZ" sz="1500" smtClean="0">
                <a:solidFill>
                  <a:srgbClr val="FFFFFF"/>
                </a:solidFill>
              </a:rPr>
              <a:pPr defTabSz="766400"/>
              <a:t>‹Nº›</a:t>
            </a:fld>
            <a:endParaRPr lang="en-NZ" sz="1500" dirty="0">
              <a:solidFill>
                <a:srgbClr val="FFFFFF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9570" y="1"/>
            <a:ext cx="12251139" cy="6865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234266"/>
      </p:ext>
    </p:extLst>
  </p:cSld>
  <p:clrMapOvr>
    <a:masterClrMapping/>
  </p:clrMapOvr>
  <p:transition>
    <p:fade/>
  </p:transition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863" y="6356803"/>
            <a:ext cx="2742188" cy="364224"/>
          </a:xfrm>
          <a:prstGeom prst="rect">
            <a:avLst/>
          </a:prstGeom>
        </p:spPr>
        <p:txBody>
          <a:bodyPr lIns="75181" tIns="37590" rIns="75181" bIns="37590"/>
          <a:lstStyle/>
          <a:p>
            <a:pPr defTabSz="766889"/>
            <a:fld id="{0626A314-07C3-4D18-A5FC-2D5811D0A94B}" type="datetimeFigureOut">
              <a:rPr lang="en-NZ" sz="1500" smtClean="0">
                <a:solidFill>
                  <a:srgbClr val="FFFFFF"/>
                </a:solidFill>
              </a:rPr>
              <a:pPr defTabSz="766889"/>
              <a:t>6/03/2019</a:t>
            </a:fld>
            <a:endParaRPr lang="en-NZ" sz="1500" dirty="0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583" y="6356803"/>
            <a:ext cx="4114839" cy="364224"/>
          </a:xfrm>
          <a:prstGeom prst="rect">
            <a:avLst/>
          </a:prstGeom>
        </p:spPr>
        <p:txBody>
          <a:bodyPr lIns="75181" tIns="37590" rIns="75181" bIns="37590"/>
          <a:lstStyle/>
          <a:p>
            <a:pPr defTabSz="766889"/>
            <a:endParaRPr lang="en-NZ" sz="1500" dirty="0">
              <a:solidFill>
                <a:srgbClr val="FFFFFF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991" y="6356803"/>
            <a:ext cx="2742188" cy="364224"/>
          </a:xfrm>
          <a:prstGeom prst="rect">
            <a:avLst/>
          </a:prstGeom>
        </p:spPr>
        <p:txBody>
          <a:bodyPr lIns="75181" tIns="37590" rIns="75181" bIns="37590"/>
          <a:lstStyle/>
          <a:p>
            <a:pPr defTabSz="766889"/>
            <a:fld id="{FB0C7228-8968-4EAD-A859-852F0E05042B}" type="slidenum">
              <a:rPr lang="en-NZ" sz="1500" smtClean="0">
                <a:solidFill>
                  <a:srgbClr val="FFFFFF"/>
                </a:solidFill>
              </a:rPr>
              <a:pPr defTabSz="766889"/>
              <a:t>‹Nº›</a:t>
            </a:fld>
            <a:endParaRPr lang="en-NZ" sz="1500" dirty="0">
              <a:solidFill>
                <a:srgbClr val="FFFFFF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9570" y="1"/>
            <a:ext cx="12251139" cy="6865782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 bwMode="gray">
          <a:xfrm>
            <a:off x="-29570" y="6409725"/>
            <a:ext cx="12251139" cy="456059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50362" tIns="120288" rIns="150362" bIns="12028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76660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0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5742" y="6547883"/>
            <a:ext cx="806773" cy="17199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7709" y="2818951"/>
            <a:ext cx="4178052" cy="2727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88844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- Colo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5" y="1084"/>
            <a:ext cx="12185848" cy="6855512"/>
          </a:xfrm>
          <a:prstGeom prst="rect">
            <a:avLst/>
          </a:prstGeom>
          <a:solidFill>
            <a:srgbClr val="5C2D91"/>
          </a:solidFill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730214"/>
            <a:ext cx="8964185" cy="1494254"/>
          </a:xfrm>
          <a:solidFill>
            <a:srgbClr val="0078D7"/>
          </a:solidFill>
        </p:spPr>
        <p:txBody>
          <a:bodyPr lIns="120288" tIns="75181" rIns="120288" bIns="75181" anchor="t" anchorCtr="0"/>
          <a:lstStyle>
            <a:lvl1pPr>
              <a:defRPr sz="4400" spc="-82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Session title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4" y="4225782"/>
            <a:ext cx="7171337" cy="622775"/>
          </a:xfrm>
          <a:solidFill>
            <a:schemeClr val="accent2"/>
          </a:solidFill>
        </p:spPr>
        <p:txBody>
          <a:bodyPr lIns="120288" tIns="90219" rIns="120288" bIns="90219">
            <a:noAutofit/>
          </a:bodyPr>
          <a:lstStyle>
            <a:lvl1pPr marL="0" indent="0">
              <a:spcBef>
                <a:spcPts val="0"/>
              </a:spcBef>
              <a:buNone/>
              <a:defRPr sz="26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  <p:sp>
        <p:nvSpPr>
          <p:cNvPr id="7" name="Rectangle 6"/>
          <p:cNvSpPr/>
          <p:nvPr userDrawn="1"/>
        </p:nvSpPr>
        <p:spPr bwMode="gray">
          <a:xfrm>
            <a:off x="4" y="6409724"/>
            <a:ext cx="12191377" cy="448276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50362" tIns="120288" rIns="150362" bIns="12028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76660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0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304" y="6547883"/>
            <a:ext cx="806773" cy="171991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7462786" y="4232936"/>
            <a:ext cx="1770701" cy="511929"/>
          </a:xfrm>
          <a:solidFill>
            <a:schemeClr val="accent3"/>
          </a:solidFill>
        </p:spPr>
        <p:txBody>
          <a:bodyPr/>
          <a:lstStyle>
            <a:lvl1pPr marL="0" indent="0" algn="ctr">
              <a:buFontTx/>
              <a:buNone/>
              <a:defRPr sz="2600" baseline="0">
                <a:solidFill>
                  <a:schemeClr val="bg1"/>
                </a:solidFill>
                <a:latin typeface="+mj-lt"/>
              </a:defRPr>
            </a:lvl1pPr>
            <a:lvl2pPr marL="281906" indent="0">
              <a:buFontTx/>
              <a:buNone/>
              <a:defRPr sz="1300">
                <a:latin typeface="+mn-lt"/>
              </a:defRPr>
            </a:lvl2pPr>
            <a:lvl3pPr marL="469842" indent="0">
              <a:buFontTx/>
              <a:buNone/>
              <a:defRPr sz="1300">
                <a:latin typeface="+mn-lt"/>
              </a:defRPr>
            </a:lvl3pPr>
            <a:lvl4pPr marL="657780" indent="0">
              <a:buFontTx/>
              <a:buNone/>
              <a:defRPr sz="1300">
                <a:latin typeface="+mn-lt"/>
              </a:defRPr>
            </a:lvl4pPr>
            <a:lvl5pPr marL="845716" indent="0">
              <a:buFontTx/>
              <a:buNone/>
              <a:defRPr sz="1300">
                <a:latin typeface="+mn-lt"/>
              </a:defRPr>
            </a:lvl5pPr>
          </a:lstStyle>
          <a:p>
            <a:pPr lvl="0"/>
            <a:r>
              <a:rPr lang="en-US" dirty="0" smtClean="0"/>
              <a:t>ABC101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836" y="1317683"/>
            <a:ext cx="4640865" cy="1364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5804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84"/>
            <a:ext cx="11653523" cy="1658397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20354">
                      <a:schemeClr val="tx2"/>
                    </a:gs>
                    <a:gs pos="40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600"/>
            </a:lvl2pPr>
            <a:lvl3pPr marL="187937" indent="0">
              <a:buNone/>
              <a:defRPr/>
            </a:lvl3pPr>
            <a:lvl4pPr marL="375874" indent="0">
              <a:buNone/>
              <a:defRPr/>
            </a:lvl4pPr>
            <a:lvl5pPr marL="563811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962117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90"/>
            <a:ext cx="11653523" cy="968638"/>
          </a:xfrm>
          <a:noFill/>
        </p:spPr>
        <p:txBody>
          <a:bodyPr tIns="75013" bIns="75013" anchor="t" anchorCtr="0">
            <a:spAutoFit/>
          </a:bodyPr>
          <a:lstStyle>
            <a:lvl1pPr>
              <a:defRPr sz="5900" spc="-82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41752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84"/>
            <a:ext cx="11653523" cy="1658397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600"/>
            </a:lvl2pPr>
            <a:lvl3pPr marL="187937" indent="0">
              <a:buNone/>
              <a:defRPr/>
            </a:lvl3pPr>
            <a:lvl4pPr marL="375874" indent="0">
              <a:buNone/>
              <a:defRPr/>
            </a:lvl4pPr>
            <a:lvl5pPr marL="563811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859528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86"/>
            <a:ext cx="11653523" cy="1726107"/>
          </a:xfrm>
        </p:spPr>
        <p:txBody>
          <a:bodyPr>
            <a:spAutoFit/>
          </a:bodyPr>
          <a:lstStyle>
            <a:lvl1pPr>
              <a:buClr>
                <a:schemeClr val="tx2"/>
              </a:buClr>
              <a:defRPr sz="3300">
                <a:gradFill>
                  <a:gsLst>
                    <a:gs pos="7080">
                      <a:schemeClr val="tx2"/>
                    </a:gs>
                    <a:gs pos="36283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72211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86"/>
            <a:ext cx="11653523" cy="1726107"/>
          </a:xfrm>
        </p:spPr>
        <p:txBody>
          <a:bodyPr>
            <a:spAutoFit/>
          </a:bodyPr>
          <a:lstStyle>
            <a:lvl1pPr>
              <a:defRPr sz="330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28140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62" y="1189183"/>
            <a:ext cx="5378548" cy="1561447"/>
          </a:xfrm>
        </p:spPr>
        <p:txBody>
          <a:bodyPr wrap="square">
            <a:spAutoFit/>
          </a:bodyPr>
          <a:lstStyle>
            <a:lvl1pPr marL="0" indent="0">
              <a:spcBef>
                <a:spcPts val="1008"/>
              </a:spcBef>
              <a:buClr>
                <a:schemeClr val="tx1"/>
              </a:buClr>
              <a:buFont typeface="Wingdings" pitchFamily="2" charset="2"/>
              <a:buNone/>
              <a:defRPr sz="2600">
                <a:gradFill>
                  <a:gsLst>
                    <a:gs pos="12389">
                      <a:schemeClr val="tx2"/>
                    </a:gs>
                    <a:gs pos="31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600"/>
            </a:lvl2pPr>
            <a:lvl3pPr marL="190548" indent="0">
              <a:buNone/>
              <a:tabLst/>
              <a:defRPr sz="1600"/>
            </a:lvl3pPr>
            <a:lvl4pPr marL="378485" indent="0">
              <a:buNone/>
              <a:defRPr/>
            </a:lvl4pPr>
            <a:lvl5pPr marL="563811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35" y="1189183"/>
            <a:ext cx="5378548" cy="1561447"/>
          </a:xfrm>
        </p:spPr>
        <p:txBody>
          <a:bodyPr wrap="square">
            <a:spAutoFit/>
          </a:bodyPr>
          <a:lstStyle>
            <a:lvl1pPr marL="0" indent="0">
              <a:spcBef>
                <a:spcPts val="1008"/>
              </a:spcBef>
              <a:buClr>
                <a:schemeClr val="tx1"/>
              </a:buClr>
              <a:buFont typeface="Wingdings" pitchFamily="2" charset="2"/>
              <a:buNone/>
              <a:defRPr sz="2600">
                <a:gradFill>
                  <a:gsLst>
                    <a:gs pos="12389">
                      <a:schemeClr val="tx2"/>
                    </a:gs>
                    <a:gs pos="31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600"/>
            </a:lvl2pPr>
            <a:lvl3pPr marL="190548" indent="0">
              <a:buNone/>
              <a:tabLst/>
              <a:defRPr sz="1600"/>
            </a:lvl3pPr>
            <a:lvl4pPr marL="378485" indent="0">
              <a:buNone/>
              <a:defRPr/>
            </a:lvl4pPr>
            <a:lvl5pPr marL="563811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326341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62" y="1189183"/>
            <a:ext cx="5378548" cy="1561447"/>
          </a:xfrm>
        </p:spPr>
        <p:txBody>
          <a:bodyPr wrap="square">
            <a:spAutoFit/>
          </a:bodyPr>
          <a:lstStyle>
            <a:lvl1pPr marL="0" indent="0">
              <a:spcBef>
                <a:spcPts val="1008"/>
              </a:spcBef>
              <a:buClr>
                <a:schemeClr val="tx1"/>
              </a:buClr>
              <a:buFont typeface="Wingdings" pitchFamily="2" charset="2"/>
              <a:buNone/>
              <a:defRPr sz="2600"/>
            </a:lvl1pPr>
            <a:lvl2pPr marL="0" indent="0">
              <a:buNone/>
              <a:defRPr sz="1600"/>
            </a:lvl2pPr>
            <a:lvl3pPr marL="190548" indent="0">
              <a:buNone/>
              <a:tabLst/>
              <a:defRPr sz="1600"/>
            </a:lvl3pPr>
            <a:lvl4pPr marL="378485" indent="0">
              <a:buNone/>
              <a:defRPr/>
            </a:lvl4pPr>
            <a:lvl5pPr marL="563811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35" y="1189183"/>
            <a:ext cx="5378548" cy="1561447"/>
          </a:xfrm>
        </p:spPr>
        <p:txBody>
          <a:bodyPr wrap="square">
            <a:spAutoFit/>
          </a:bodyPr>
          <a:lstStyle>
            <a:lvl1pPr marL="0" indent="0">
              <a:spcBef>
                <a:spcPts val="1008"/>
              </a:spcBef>
              <a:buClr>
                <a:schemeClr val="tx1"/>
              </a:buClr>
              <a:buFont typeface="Wingdings" pitchFamily="2" charset="2"/>
              <a:buNone/>
              <a:defRPr sz="2600"/>
            </a:lvl1pPr>
            <a:lvl2pPr marL="0" indent="0">
              <a:buNone/>
              <a:defRPr sz="1600"/>
            </a:lvl2pPr>
            <a:lvl3pPr marL="190548" indent="0">
              <a:buNone/>
              <a:tabLst/>
              <a:defRPr sz="1600"/>
            </a:lvl3pPr>
            <a:lvl4pPr marL="378485" indent="0">
              <a:buNone/>
              <a:defRPr/>
            </a:lvl4pPr>
            <a:lvl5pPr marL="563811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783912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62" y="1189185"/>
            <a:ext cx="5378548" cy="1629158"/>
          </a:xfrm>
        </p:spPr>
        <p:txBody>
          <a:bodyPr wrap="square">
            <a:spAutoFit/>
          </a:bodyPr>
          <a:lstStyle>
            <a:lvl1pPr marL="236228" indent="-236228">
              <a:spcBef>
                <a:spcPts val="1008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600">
                <a:gradFill>
                  <a:gsLst>
                    <a:gs pos="19469">
                      <a:schemeClr val="tx2"/>
                    </a:gs>
                    <a:gs pos="32000">
                      <a:schemeClr val="tx2"/>
                    </a:gs>
                  </a:gsLst>
                  <a:lin ang="5400000" scaled="0"/>
                </a:gradFill>
              </a:defRPr>
            </a:lvl1pPr>
            <a:lvl2pPr marL="436681" indent="-191715">
              <a:buFont typeface="Wingdings" panose="05000000000000000000" pitchFamily="2" charset="2"/>
              <a:buChar char="§"/>
              <a:defRPr sz="2000"/>
            </a:lvl2pPr>
            <a:lvl3pPr marL="575145" indent="-138472">
              <a:buFont typeface="Wingdings" panose="05000000000000000000" pitchFamily="2" charset="2"/>
              <a:buChar char="§"/>
              <a:tabLst/>
              <a:defRPr sz="1600"/>
            </a:lvl3pPr>
            <a:lvl4pPr marL="724255" indent="-149109">
              <a:buFont typeface="Wingdings" panose="05000000000000000000" pitchFamily="2" charset="2"/>
              <a:buChar char="§"/>
              <a:defRPr/>
            </a:lvl4pPr>
            <a:lvl5pPr marL="862716" indent="-138472">
              <a:buFont typeface="Wingdings" panose="05000000000000000000" pitchFamily="2" charset="2"/>
              <a:buChar char="§"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35" y="1189185"/>
            <a:ext cx="5378548" cy="1629158"/>
          </a:xfrm>
        </p:spPr>
        <p:txBody>
          <a:bodyPr wrap="square">
            <a:spAutoFit/>
          </a:bodyPr>
          <a:lstStyle>
            <a:lvl1pPr marL="236228" indent="-236228">
              <a:spcBef>
                <a:spcPts val="1008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600">
                <a:gradFill>
                  <a:gsLst>
                    <a:gs pos="19469">
                      <a:schemeClr val="tx2"/>
                    </a:gs>
                    <a:gs pos="32000">
                      <a:schemeClr val="tx2"/>
                    </a:gs>
                  </a:gsLst>
                  <a:lin ang="5400000" scaled="0"/>
                </a:gradFill>
              </a:defRPr>
            </a:lvl1pPr>
            <a:lvl2pPr marL="436681" indent="-191715">
              <a:buFont typeface="Wingdings" panose="05000000000000000000" pitchFamily="2" charset="2"/>
              <a:buChar char="§"/>
              <a:defRPr sz="2000"/>
            </a:lvl2pPr>
            <a:lvl3pPr marL="575145" indent="-138472">
              <a:buFont typeface="Wingdings" panose="05000000000000000000" pitchFamily="2" charset="2"/>
              <a:buChar char="§"/>
              <a:tabLst/>
              <a:defRPr sz="1600"/>
            </a:lvl3pPr>
            <a:lvl4pPr marL="724255" indent="-149109">
              <a:buFont typeface="Wingdings" panose="05000000000000000000" pitchFamily="2" charset="2"/>
              <a:buChar char="§"/>
              <a:defRPr/>
            </a:lvl4pPr>
            <a:lvl5pPr marL="862716" indent="-138472">
              <a:buFont typeface="Wingdings" panose="05000000000000000000" pitchFamily="2" charset="2"/>
              <a:buChar char="§"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430980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62" y="1189185"/>
            <a:ext cx="5378548" cy="1629158"/>
          </a:xfrm>
        </p:spPr>
        <p:txBody>
          <a:bodyPr wrap="square">
            <a:spAutoFit/>
          </a:bodyPr>
          <a:lstStyle>
            <a:lvl1pPr marL="236228" indent="-236228">
              <a:spcBef>
                <a:spcPts val="1008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2600"/>
            </a:lvl1pPr>
            <a:lvl2pPr marL="436681" indent="-191715">
              <a:buFont typeface="Wingdings" panose="05000000000000000000" pitchFamily="2" charset="2"/>
              <a:buChar char="§"/>
              <a:defRPr sz="2000"/>
            </a:lvl2pPr>
            <a:lvl3pPr marL="575145" indent="-138472">
              <a:buFont typeface="Wingdings" panose="05000000000000000000" pitchFamily="2" charset="2"/>
              <a:buChar char="§"/>
              <a:tabLst/>
              <a:defRPr sz="1600"/>
            </a:lvl3pPr>
            <a:lvl4pPr marL="724255" indent="-149109">
              <a:buFont typeface="Wingdings" panose="05000000000000000000" pitchFamily="2" charset="2"/>
              <a:buChar char="§"/>
              <a:defRPr/>
            </a:lvl4pPr>
            <a:lvl5pPr marL="862716" indent="-138472">
              <a:buFont typeface="Wingdings" panose="05000000000000000000" pitchFamily="2" charset="2"/>
              <a:buChar char="§"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35" y="1189185"/>
            <a:ext cx="5378548" cy="1629158"/>
          </a:xfrm>
        </p:spPr>
        <p:txBody>
          <a:bodyPr wrap="square">
            <a:spAutoFit/>
          </a:bodyPr>
          <a:lstStyle>
            <a:lvl1pPr marL="236228" indent="-236228">
              <a:spcBef>
                <a:spcPts val="1008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2600"/>
            </a:lvl1pPr>
            <a:lvl2pPr marL="436681" indent="-191715">
              <a:buFont typeface="Wingdings" panose="05000000000000000000" pitchFamily="2" charset="2"/>
              <a:buChar char="§"/>
              <a:defRPr sz="2000"/>
            </a:lvl2pPr>
            <a:lvl3pPr marL="575145" indent="-138472">
              <a:buFont typeface="Wingdings" panose="05000000000000000000" pitchFamily="2" charset="2"/>
              <a:buChar char="§"/>
              <a:tabLst/>
              <a:defRPr sz="1600"/>
            </a:lvl3pPr>
            <a:lvl4pPr marL="724255" indent="-149109">
              <a:buFont typeface="Wingdings" panose="05000000000000000000" pitchFamily="2" charset="2"/>
              <a:buChar char="§"/>
              <a:defRPr/>
            </a:lvl4pPr>
            <a:lvl5pPr marL="862716" indent="-138472">
              <a:buFont typeface="Wingdings" panose="05000000000000000000" pitchFamily="2" charset="2"/>
              <a:buChar char="§"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452345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506660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5" y="1084"/>
            <a:ext cx="12185848" cy="68555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2095079"/>
            <a:ext cx="9859116" cy="968977"/>
          </a:xfrm>
          <a:noFill/>
        </p:spPr>
        <p:txBody>
          <a:bodyPr tIns="75181" bIns="75181" anchor="t" anchorCtr="0">
            <a:spAutoFit/>
          </a:bodyPr>
          <a:lstStyle>
            <a:lvl1pPr>
              <a:defRPr sz="5900" spc="-82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Demo title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2" y="4785998"/>
            <a:ext cx="9860673" cy="603024"/>
          </a:xfrm>
          <a:noFill/>
        </p:spPr>
        <p:txBody>
          <a:bodyPr lIns="150362" tIns="120288" rIns="150362" bIns="120288">
            <a:spAutoFit/>
          </a:bodyPr>
          <a:lstStyle>
            <a:lvl1pPr marL="0" indent="0">
              <a:spcBef>
                <a:spcPts val="0"/>
              </a:spcBef>
              <a:buNone/>
              <a:defRPr sz="26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  <p:sp>
        <p:nvSpPr>
          <p:cNvPr id="6" name="Rectangle 5"/>
          <p:cNvSpPr/>
          <p:nvPr userDrawn="1"/>
        </p:nvSpPr>
        <p:spPr bwMode="gray">
          <a:xfrm>
            <a:off x="4" y="6409724"/>
            <a:ext cx="12191377" cy="448276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50362" tIns="120288" rIns="150362" bIns="12028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76660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0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55" y="6547883"/>
            <a:ext cx="806773" cy="171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4773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5" y="1084"/>
            <a:ext cx="12185848" cy="68555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2084182"/>
            <a:ext cx="9859116" cy="968977"/>
          </a:xfrm>
          <a:noFill/>
        </p:spPr>
        <p:txBody>
          <a:bodyPr tIns="75181" bIns="75181" anchor="t" anchorCtr="0">
            <a:spAutoFit/>
          </a:bodyPr>
          <a:lstStyle>
            <a:lvl1pPr>
              <a:defRPr lang="en-US" sz="5900" b="0" kern="1200" cap="none" spc="-82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 smtClean="0"/>
              <a:t>Video title</a:t>
            </a:r>
            <a:endParaRPr lang="en-US" dirty="0"/>
          </a:p>
        </p:txBody>
      </p:sp>
      <p:sp>
        <p:nvSpPr>
          <p:cNvPr id="4" name="Rectangle 3"/>
          <p:cNvSpPr/>
          <p:nvPr userDrawn="1"/>
        </p:nvSpPr>
        <p:spPr bwMode="gray">
          <a:xfrm>
            <a:off x="4" y="6409724"/>
            <a:ext cx="12191377" cy="448276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50362" tIns="120288" rIns="150362" bIns="12028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76660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0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55" y="6547883"/>
            <a:ext cx="806773" cy="171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5048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90"/>
            <a:ext cx="11653523" cy="968638"/>
          </a:xfrm>
          <a:noFill/>
        </p:spPr>
        <p:txBody>
          <a:bodyPr tIns="75013" bIns="75013" anchor="t" anchorCtr="0">
            <a:spAutoFit/>
          </a:bodyPr>
          <a:lstStyle>
            <a:lvl1pPr>
              <a:defRPr sz="5900" spc="-82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317849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Ligh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5" y="1084"/>
            <a:ext cx="12185848" cy="68555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81"/>
            <a:ext cx="11653523" cy="968977"/>
          </a:xfrm>
          <a:noFill/>
        </p:spPr>
        <p:txBody>
          <a:bodyPr tIns="75181" bIns="75181" anchor="t" anchorCtr="0">
            <a:spAutoFit/>
          </a:bodyPr>
          <a:lstStyle>
            <a:lvl1pPr>
              <a:defRPr sz="5900" spc="-82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82121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Dar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81"/>
            <a:ext cx="11653523" cy="968977"/>
          </a:xfrm>
          <a:noFill/>
        </p:spPr>
        <p:txBody>
          <a:bodyPr tIns="75181" bIns="75181" anchor="t" anchorCtr="0">
            <a:spAutoFit/>
          </a:bodyPr>
          <a:lstStyle>
            <a:lvl1pPr>
              <a:defRPr sz="5900" spc="-82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401742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81"/>
            <a:ext cx="11653523" cy="968977"/>
          </a:xfrm>
          <a:noFill/>
        </p:spPr>
        <p:txBody>
          <a:bodyPr tIns="75181" bIns="75181" anchor="t" anchorCtr="0">
            <a:spAutoFit/>
          </a:bodyPr>
          <a:lstStyle>
            <a:lvl1pPr>
              <a:defRPr sz="5900" spc="-82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865686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81"/>
            <a:ext cx="11653523" cy="968977"/>
          </a:xfrm>
          <a:noFill/>
        </p:spPr>
        <p:txBody>
          <a:bodyPr tIns="75181" bIns="75181" anchor="t" anchorCtr="0">
            <a:spAutoFit/>
          </a:bodyPr>
          <a:lstStyle>
            <a:lvl1pPr>
              <a:defRPr sz="5900" spc="-82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737182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81"/>
            <a:ext cx="11653523" cy="968977"/>
          </a:xfrm>
          <a:noFill/>
        </p:spPr>
        <p:txBody>
          <a:bodyPr tIns="75181" bIns="75181" anchor="t" anchorCtr="0">
            <a:spAutoFit/>
          </a:bodyPr>
          <a:lstStyle>
            <a:lvl1pPr>
              <a:defRPr sz="5900" spc="-82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577575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62" y="1217204"/>
            <a:ext cx="5378548" cy="1647624"/>
          </a:xfrm>
        </p:spPr>
        <p:txBody>
          <a:bodyPr>
            <a:spAutoFit/>
          </a:bodyPr>
          <a:lstStyle>
            <a:lvl1pPr>
              <a:defRPr sz="54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50/50 photo layout</a:t>
            </a:r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9" y="1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451085" anchor="ctr" anchorCtr="0">
            <a:noAutofit/>
          </a:bodyPr>
          <a:lstStyle>
            <a:lvl1pPr marL="0" indent="0" algn="ctr">
              <a:buNone/>
              <a:defRPr sz="13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181821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355624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397036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8764680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0516157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90" y="1217213"/>
            <a:ext cx="5378548" cy="1647285"/>
          </a:xfrm>
        </p:spPr>
        <p:txBody>
          <a:bodyPr>
            <a:spAutoFit/>
          </a:bodyPr>
          <a:lstStyle>
            <a:lvl1pPr>
              <a:defRPr sz="54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50/50 photo layout</a:t>
            </a:r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9" y="1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450077" anchor="ctr" anchorCtr="0">
            <a:noAutofit/>
          </a:bodyPr>
          <a:lstStyle>
            <a:lvl1pPr marL="0" indent="0" algn="ctr">
              <a:buNone/>
              <a:defRPr sz="13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215259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Slide for developer code</a:t>
            </a:r>
            <a:endParaRPr lang="en-US" dirty="0"/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4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8347" tIns="38347" rIns="38347" bIns="3834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766608" fontAlgn="base">
              <a:spcBef>
                <a:spcPct val="0"/>
              </a:spcBef>
              <a:spcAft>
                <a:spcPct val="0"/>
              </a:spcAft>
            </a:pPr>
            <a:endParaRPr lang="en-US" sz="19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62" y="1197331"/>
            <a:ext cx="11653521" cy="1643008"/>
          </a:xfrm>
        </p:spPr>
        <p:txBody>
          <a:bodyPr/>
          <a:lstStyle>
            <a:lvl1pPr marL="0" indent="0">
              <a:buNone/>
              <a:defRPr sz="27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28491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8062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66967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86404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438235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6" y="16"/>
            <a:ext cx="12191377" cy="6858623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 bwMode="gray">
          <a:xfrm>
            <a:off x="0" y="5072681"/>
            <a:ext cx="12192000" cy="1785322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38346" rIns="0" bIns="38346" numCol="1" rtlCol="0" anchor="ctr" anchorCtr="0" compatLnSpc="1">
            <a:prstTxWarp prst="textNoShape">
              <a:avLst/>
            </a:prstTxWarp>
          </a:bodyPr>
          <a:lstStyle/>
          <a:p>
            <a:pPr algn="ctr" defTabSz="766608" fontAlgn="base">
              <a:spcBef>
                <a:spcPct val="0"/>
              </a:spcBef>
              <a:spcAft>
                <a:spcPct val="0"/>
              </a:spcAft>
            </a:pPr>
            <a:endParaRPr lang="en-US" sz="1600" dirty="0">
              <a:gradFill>
                <a:gsLst>
                  <a:gs pos="16814">
                    <a:srgbClr val="FFFFFF"/>
                  </a:gs>
                  <a:gs pos="46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" name="Text Box 3"/>
          <p:cNvSpPr txBox="1">
            <a:spLocks noChangeArrowheads="1"/>
          </p:cNvSpPr>
          <p:nvPr userDrawn="1"/>
        </p:nvSpPr>
        <p:spPr bwMode="white">
          <a:xfrm>
            <a:off x="6170703" y="6004190"/>
            <a:ext cx="5752044" cy="61225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50362" tIns="120288" rIns="150362" bIns="120288" numCol="1" anchor="t" anchorCtr="0" compatLnSpc="1">
            <a:prstTxWarp prst="textNoShape">
              <a:avLst/>
            </a:prstTxWarp>
            <a:spAutoFit/>
          </a:bodyPr>
          <a:lstStyle/>
          <a:p>
            <a:pPr algn="r" defTabSz="766456" eaLnBrk="0" hangingPunct="0"/>
            <a:r>
              <a:rPr lang="en-US" sz="600" dirty="0">
                <a:solidFill>
                  <a:srgbClr val="FFFFFF"/>
                </a:solidFill>
                <a:cs typeface="Segoe UI" pitchFamily="34" charset="0"/>
              </a:rPr>
              <a:t>© </a:t>
            </a:r>
            <a:r>
              <a:rPr lang="en-US" sz="600" dirty="0" smtClean="0">
                <a:solidFill>
                  <a:srgbClr val="FFFFFF"/>
                </a:solidFill>
                <a:cs typeface="Segoe UI" pitchFamily="34" charset="0"/>
              </a:rPr>
              <a:t>2015 </a:t>
            </a:r>
            <a:r>
              <a:rPr lang="en-US" sz="600" dirty="0">
                <a:solidFill>
                  <a:srgbClr val="FFFFFF"/>
                </a:solidFill>
                <a:cs typeface="Segoe UI" pitchFamily="34" charset="0"/>
              </a:rPr>
              <a:t>Microsoft Corporation. All rights reserved</a:t>
            </a:r>
            <a:r>
              <a:rPr lang="en-US" sz="600" dirty="0" smtClean="0">
                <a:solidFill>
                  <a:srgbClr val="FFFFFF"/>
                </a:solidFill>
                <a:cs typeface="Segoe UI" pitchFamily="34" charset="0"/>
              </a:rPr>
              <a:t>.</a:t>
            </a:r>
          </a:p>
          <a:p>
            <a:pPr algn="r" defTabSz="766519" eaLnBrk="0" hangingPunct="0"/>
            <a:r>
              <a:rPr lang="en-US" sz="600" dirty="0" smtClean="0">
                <a:solidFill>
                  <a:srgbClr val="FFFFFF"/>
                </a:solidFill>
                <a:cs typeface="Segoe UI" pitchFamily="34" charset="0"/>
              </a:rPr>
              <a:t>Microsoft, Windows and other product names are or may be registered trademarks and/or trademarks in the U.S. and/or other countries.</a:t>
            </a:r>
          </a:p>
          <a:p>
            <a:pPr algn="r" defTabSz="766519" eaLnBrk="0" hangingPunct="0"/>
            <a:r>
              <a:rPr lang="en-US" sz="600" dirty="0" smtClean="0">
                <a:solidFill>
                  <a:srgbClr val="FFFFFF"/>
                </a:solidFill>
                <a:cs typeface="Segoe UI" pitchFamily="34" charset="0"/>
              </a:rPr>
              <a:t>MICROSOFT MAKES NO WARRANTIES, EXPRESS, IMPLIED OR STATUTORY, AS TO THE INFORMATION IN THIS PRESENTATION.</a:t>
            </a:r>
          </a:p>
          <a:p>
            <a:pPr algn="r" defTabSz="766456" eaLnBrk="0" hangingPunct="0"/>
            <a:r>
              <a:rPr lang="en-US" sz="600" dirty="0" smtClean="0">
                <a:gradFill>
                  <a:gsLst>
                    <a:gs pos="12389">
                      <a:srgbClr val="FFFFFF"/>
                    </a:gs>
                    <a:gs pos="54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 </a:t>
            </a:r>
            <a:endParaRPr lang="en-US" sz="600" dirty="0">
              <a:gradFill>
                <a:gsLst>
                  <a:gs pos="12389">
                    <a:srgbClr val="FFFFFF"/>
                  </a:gs>
                  <a:gs pos="54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749" y="5638465"/>
            <a:ext cx="3227129" cy="68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0457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84"/>
            <a:ext cx="11653523" cy="2006184"/>
          </a:xfrm>
          <a:prstGeom prst="rect">
            <a:avLst/>
          </a:prstGeom>
        </p:spPr>
        <p:txBody>
          <a:bodyPr/>
          <a:lstStyle>
            <a:lvl1pPr marL="238837" indent="-238837">
              <a:buClr>
                <a:schemeClr val="tx1"/>
              </a:buClr>
              <a:buSzPct val="90000"/>
              <a:buFont typeface="Arial" pitchFamily="34" charset="0"/>
              <a:buChar char="•"/>
              <a:defRPr sz="3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469842" indent="-231009">
              <a:buClr>
                <a:schemeClr val="tx1"/>
              </a:buClr>
              <a:buSzPct val="90000"/>
              <a:buFont typeface="Arial" pitchFamily="34" charset="0"/>
              <a:buChar char="•"/>
              <a:defRPr sz="2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708683" indent="-238837">
              <a:buClr>
                <a:schemeClr val="tx1"/>
              </a:buClr>
              <a:buSzPct val="90000"/>
              <a:buFont typeface="Arial" pitchFamily="34" charset="0"/>
              <a:buChar char="•"/>
              <a:defRPr sz="23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896617" indent="-187937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084553" indent="-187937">
              <a:buClr>
                <a:schemeClr val="tx1"/>
              </a:buClr>
              <a:buSzPct val="90000"/>
              <a:buFont typeface="Arial" pitchFamily="34" charset="0"/>
              <a:buChar char="•"/>
              <a:defRPr sz="1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Use this Layout for Speaker Notes slides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238877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27810" tIns="63905" rIns="127810" bIns="63905" anchor="b" anchorCtr="0">
            <a:noAutofit/>
          </a:bodyPr>
          <a:lstStyle>
            <a:lvl1pPr algn="r">
              <a:buFont typeface="Arial" pitchFamily="34" charset="0"/>
              <a:buNone/>
              <a:defRPr sz="3000" spc="-42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 smtClean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802294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ck Notes slide Layout No Bar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84"/>
            <a:ext cx="11653523" cy="2006184"/>
          </a:xfrm>
          <a:prstGeom prst="rect">
            <a:avLst/>
          </a:prstGeom>
        </p:spPr>
        <p:txBody>
          <a:bodyPr/>
          <a:lstStyle>
            <a:lvl1pPr marL="238855" indent="-238855">
              <a:buClr>
                <a:schemeClr val="tx1"/>
              </a:buClr>
              <a:buSzPct val="90000"/>
              <a:buFont typeface="Arial" pitchFamily="34" charset="0"/>
              <a:buChar char="•"/>
              <a:defRPr sz="3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469880" indent="-231026">
              <a:buClr>
                <a:schemeClr val="tx1"/>
              </a:buClr>
              <a:buSzPct val="90000"/>
              <a:buFont typeface="Arial" pitchFamily="34" charset="0"/>
              <a:buChar char="•"/>
              <a:defRPr sz="2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708740" indent="-238855">
              <a:buClr>
                <a:schemeClr val="tx1"/>
              </a:buClr>
              <a:buSzPct val="90000"/>
              <a:buFont typeface="Arial" pitchFamily="34" charset="0"/>
              <a:buChar char="•"/>
              <a:defRPr sz="23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896688" indent="-187952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084640" indent="-187952">
              <a:buClr>
                <a:schemeClr val="tx1"/>
              </a:buClr>
              <a:buSzPct val="90000"/>
              <a:buFont typeface="Arial" pitchFamily="34" charset="0"/>
              <a:buChar char="•"/>
              <a:defRPr sz="1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Use this Layout for Speaker Notes slides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10111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863" y="6356803"/>
            <a:ext cx="2742188" cy="364224"/>
          </a:xfrm>
          <a:prstGeom prst="rect">
            <a:avLst/>
          </a:prstGeom>
        </p:spPr>
        <p:txBody>
          <a:bodyPr lIns="75181" tIns="37590" rIns="75181" bIns="37590"/>
          <a:lstStyle/>
          <a:p>
            <a:pPr defTabSz="766889"/>
            <a:fld id="{0626A314-07C3-4D18-A5FC-2D5811D0A94B}" type="datetimeFigureOut">
              <a:rPr lang="en-NZ" sz="1500" smtClean="0">
                <a:solidFill>
                  <a:srgbClr val="FFFFFF"/>
                </a:solidFill>
              </a:rPr>
              <a:pPr defTabSz="766889"/>
              <a:t>6/03/2019</a:t>
            </a:fld>
            <a:endParaRPr lang="en-NZ" sz="1500" dirty="0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583" y="6356803"/>
            <a:ext cx="4114839" cy="364224"/>
          </a:xfrm>
          <a:prstGeom prst="rect">
            <a:avLst/>
          </a:prstGeom>
        </p:spPr>
        <p:txBody>
          <a:bodyPr lIns="75181" tIns="37590" rIns="75181" bIns="37590"/>
          <a:lstStyle/>
          <a:p>
            <a:pPr defTabSz="766889"/>
            <a:endParaRPr lang="en-NZ" sz="1500" dirty="0">
              <a:solidFill>
                <a:srgbClr val="FFFFFF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991" y="6356803"/>
            <a:ext cx="2742188" cy="364224"/>
          </a:xfrm>
          <a:prstGeom prst="rect">
            <a:avLst/>
          </a:prstGeom>
        </p:spPr>
        <p:txBody>
          <a:bodyPr lIns="75181" tIns="37590" rIns="75181" bIns="37590"/>
          <a:lstStyle/>
          <a:p>
            <a:pPr defTabSz="766889"/>
            <a:fld id="{FB0C7228-8968-4EAD-A859-852F0E05042B}" type="slidenum">
              <a:rPr lang="en-NZ" sz="1500" smtClean="0">
                <a:solidFill>
                  <a:srgbClr val="FFFFFF"/>
                </a:solidFill>
              </a:rPr>
              <a:pPr defTabSz="766889"/>
              <a:t>‹Nº›</a:t>
            </a:fld>
            <a:endParaRPr lang="en-NZ" sz="1500" dirty="0">
              <a:solidFill>
                <a:srgbClr val="FFFFFF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9570" y="1"/>
            <a:ext cx="12251139" cy="6865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760992"/>
      </p:ext>
    </p:extLst>
  </p:cSld>
  <p:clrMapOvr>
    <a:masterClrMapping/>
  </p:clrMapOvr>
  <p:transition>
    <p:fade/>
  </p:transition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854" y="6356803"/>
            <a:ext cx="2742188" cy="364224"/>
          </a:xfrm>
          <a:prstGeom prst="rect">
            <a:avLst/>
          </a:prstGeom>
        </p:spPr>
        <p:txBody>
          <a:bodyPr lIns="75237" tIns="37618" rIns="75237" bIns="37618"/>
          <a:lstStyle/>
          <a:p>
            <a:pPr defTabSz="767460"/>
            <a:fld id="{0626A314-07C3-4D18-A5FC-2D5811D0A94B}" type="datetimeFigureOut">
              <a:rPr lang="en-NZ" sz="1500" smtClean="0">
                <a:solidFill>
                  <a:srgbClr val="FFFFFF"/>
                </a:solidFill>
              </a:rPr>
              <a:pPr defTabSz="767460"/>
              <a:t>6/03/2019</a:t>
            </a:fld>
            <a:endParaRPr lang="en-NZ" sz="1500" dirty="0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583" y="6356803"/>
            <a:ext cx="4114839" cy="364224"/>
          </a:xfrm>
          <a:prstGeom prst="rect">
            <a:avLst/>
          </a:prstGeom>
        </p:spPr>
        <p:txBody>
          <a:bodyPr lIns="75237" tIns="37618" rIns="75237" bIns="37618"/>
          <a:lstStyle/>
          <a:p>
            <a:pPr defTabSz="767460"/>
            <a:endParaRPr lang="en-NZ" sz="1500" dirty="0">
              <a:solidFill>
                <a:srgbClr val="FFFFFF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982" y="6356803"/>
            <a:ext cx="2742188" cy="364224"/>
          </a:xfrm>
          <a:prstGeom prst="rect">
            <a:avLst/>
          </a:prstGeom>
        </p:spPr>
        <p:txBody>
          <a:bodyPr lIns="75237" tIns="37618" rIns="75237" bIns="37618"/>
          <a:lstStyle/>
          <a:p>
            <a:pPr defTabSz="767460"/>
            <a:fld id="{FB0C7228-8968-4EAD-A859-852F0E05042B}" type="slidenum">
              <a:rPr lang="en-NZ" sz="1500" smtClean="0">
                <a:solidFill>
                  <a:srgbClr val="FFFFFF"/>
                </a:solidFill>
              </a:rPr>
              <a:pPr defTabSz="767460"/>
              <a:t>‹Nº›</a:t>
            </a:fld>
            <a:endParaRPr lang="en-NZ" sz="1500" dirty="0">
              <a:solidFill>
                <a:srgbClr val="FFFFFF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9570" y="1"/>
            <a:ext cx="12251139" cy="6865782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 bwMode="gray">
          <a:xfrm>
            <a:off x="-29570" y="6409725"/>
            <a:ext cx="12251139" cy="456059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50474" tIns="120378" rIns="150474" bIns="12037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76717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0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5742" y="6547876"/>
            <a:ext cx="806773" cy="17199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7699" y="2818951"/>
            <a:ext cx="4178052" cy="2727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20157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- Colo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5" y="1077"/>
            <a:ext cx="12185848" cy="6855512"/>
          </a:xfrm>
          <a:prstGeom prst="rect">
            <a:avLst/>
          </a:prstGeom>
          <a:solidFill>
            <a:srgbClr val="5C2D91"/>
          </a:solidFill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730214"/>
            <a:ext cx="8964185" cy="1494254"/>
          </a:xfrm>
          <a:solidFill>
            <a:srgbClr val="0078D7"/>
          </a:solidFill>
        </p:spPr>
        <p:txBody>
          <a:bodyPr lIns="120378" tIns="75237" rIns="120378" bIns="75237" anchor="t" anchorCtr="0"/>
          <a:lstStyle>
            <a:lvl1pPr>
              <a:defRPr sz="4400" spc="-82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Session title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4" y="4225775"/>
            <a:ext cx="7171337" cy="622775"/>
          </a:xfrm>
          <a:solidFill>
            <a:schemeClr val="accent2"/>
          </a:solidFill>
        </p:spPr>
        <p:txBody>
          <a:bodyPr lIns="120378" tIns="90284" rIns="120378" bIns="90284">
            <a:noAutofit/>
          </a:bodyPr>
          <a:lstStyle>
            <a:lvl1pPr marL="0" indent="0">
              <a:spcBef>
                <a:spcPts val="0"/>
              </a:spcBef>
              <a:buNone/>
              <a:defRPr sz="26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  <p:sp>
        <p:nvSpPr>
          <p:cNvPr id="7" name="Rectangle 6"/>
          <p:cNvSpPr/>
          <p:nvPr userDrawn="1"/>
        </p:nvSpPr>
        <p:spPr bwMode="gray">
          <a:xfrm>
            <a:off x="4" y="6409724"/>
            <a:ext cx="12191377" cy="448276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50474" tIns="120378" rIns="150474" bIns="12037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76717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0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304" y="6547876"/>
            <a:ext cx="806773" cy="171991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7462786" y="4232936"/>
            <a:ext cx="1770701" cy="512042"/>
          </a:xfrm>
          <a:solidFill>
            <a:schemeClr val="accent3"/>
          </a:solidFill>
        </p:spPr>
        <p:txBody>
          <a:bodyPr/>
          <a:lstStyle>
            <a:lvl1pPr marL="0" indent="0" algn="ctr">
              <a:buFontTx/>
              <a:buNone/>
              <a:defRPr sz="2600" baseline="0">
                <a:solidFill>
                  <a:schemeClr val="bg1"/>
                </a:solidFill>
                <a:latin typeface="+mj-lt"/>
              </a:defRPr>
            </a:lvl1pPr>
            <a:lvl2pPr marL="282116" indent="0">
              <a:buFontTx/>
              <a:buNone/>
              <a:defRPr sz="1300">
                <a:latin typeface="+mn-lt"/>
              </a:defRPr>
            </a:lvl2pPr>
            <a:lvl3pPr marL="470192" indent="0">
              <a:buFontTx/>
              <a:buNone/>
              <a:defRPr sz="1300">
                <a:latin typeface="+mn-lt"/>
              </a:defRPr>
            </a:lvl3pPr>
            <a:lvl4pPr marL="658270" indent="0">
              <a:buFontTx/>
              <a:buNone/>
              <a:defRPr sz="1300">
                <a:latin typeface="+mn-lt"/>
              </a:defRPr>
            </a:lvl4pPr>
            <a:lvl5pPr marL="846346" indent="0">
              <a:buFontTx/>
              <a:buNone/>
              <a:defRPr sz="1300">
                <a:latin typeface="+mn-lt"/>
              </a:defRPr>
            </a:lvl5pPr>
          </a:lstStyle>
          <a:p>
            <a:pPr lvl="0"/>
            <a:r>
              <a:rPr lang="en-US" dirty="0" smtClean="0"/>
              <a:t>ABC101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836" y="1317677"/>
            <a:ext cx="4640865" cy="1364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6672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81"/>
            <a:ext cx="11653523" cy="165851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20354">
                      <a:schemeClr val="tx2"/>
                    </a:gs>
                    <a:gs pos="40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600"/>
            </a:lvl2pPr>
            <a:lvl3pPr marL="188077" indent="0">
              <a:buNone/>
              <a:defRPr/>
            </a:lvl3pPr>
            <a:lvl4pPr marL="376154" indent="0">
              <a:buNone/>
              <a:defRPr/>
            </a:lvl4pPr>
            <a:lvl5pPr marL="564231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51788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81"/>
            <a:ext cx="11653523" cy="165851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600"/>
            </a:lvl2pPr>
            <a:lvl3pPr marL="188077" indent="0">
              <a:buNone/>
              <a:defRPr/>
            </a:lvl3pPr>
            <a:lvl4pPr marL="376154" indent="0">
              <a:buNone/>
              <a:defRPr/>
            </a:lvl4pPr>
            <a:lvl5pPr marL="564231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662998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83"/>
            <a:ext cx="11653523" cy="1726221"/>
          </a:xfrm>
        </p:spPr>
        <p:txBody>
          <a:bodyPr>
            <a:spAutoFit/>
          </a:bodyPr>
          <a:lstStyle>
            <a:lvl1pPr>
              <a:buClr>
                <a:schemeClr val="tx2"/>
              </a:buClr>
              <a:defRPr sz="3300">
                <a:gradFill>
                  <a:gsLst>
                    <a:gs pos="7080">
                      <a:schemeClr val="tx2"/>
                    </a:gs>
                    <a:gs pos="36283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81105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-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5" y="1093"/>
            <a:ext cx="12185848" cy="6855512"/>
          </a:xfrm>
          <a:prstGeom prst="rect">
            <a:avLst/>
          </a:prstGeom>
          <a:solidFill>
            <a:srgbClr val="5C2D91"/>
          </a:solidFill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730214"/>
            <a:ext cx="8964185" cy="1494254"/>
          </a:xfrm>
          <a:solidFill>
            <a:srgbClr val="0078D7"/>
          </a:solidFill>
        </p:spPr>
        <p:txBody>
          <a:bodyPr lIns="120019" tIns="75013" rIns="120019" bIns="75013" anchor="t" anchorCtr="0"/>
          <a:lstStyle>
            <a:lvl1pPr>
              <a:defRPr sz="4400" spc="-82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Session title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4" y="4225803"/>
            <a:ext cx="7171337" cy="622775"/>
          </a:xfrm>
          <a:solidFill>
            <a:schemeClr val="accent2"/>
          </a:solidFill>
        </p:spPr>
        <p:txBody>
          <a:bodyPr lIns="120019" tIns="90023" rIns="120019" bIns="90023">
            <a:noAutofit/>
          </a:bodyPr>
          <a:lstStyle>
            <a:lvl1pPr marL="0" indent="0">
              <a:spcBef>
                <a:spcPts val="0"/>
              </a:spcBef>
              <a:buNone/>
              <a:defRPr sz="26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  <p:sp>
        <p:nvSpPr>
          <p:cNvPr id="7" name="Rectangle 6"/>
          <p:cNvSpPr/>
          <p:nvPr userDrawn="1"/>
        </p:nvSpPr>
        <p:spPr bwMode="gray">
          <a:xfrm>
            <a:off x="4" y="6409724"/>
            <a:ext cx="12191377" cy="448276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50026" tIns="120019" rIns="150026" bIns="120019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76489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0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304" y="6547904"/>
            <a:ext cx="806773" cy="171991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7462786" y="4232948"/>
            <a:ext cx="1770701" cy="511590"/>
          </a:xfrm>
          <a:solidFill>
            <a:schemeClr val="accent3"/>
          </a:solidFill>
        </p:spPr>
        <p:txBody>
          <a:bodyPr/>
          <a:lstStyle>
            <a:lvl1pPr marL="0" indent="0" algn="ctr">
              <a:buFontTx/>
              <a:buNone/>
              <a:defRPr sz="2600" baseline="0">
                <a:solidFill>
                  <a:schemeClr val="bg1"/>
                </a:solidFill>
                <a:latin typeface="+mj-lt"/>
              </a:defRPr>
            </a:lvl1pPr>
            <a:lvl2pPr marL="281276" indent="0">
              <a:buFontTx/>
              <a:buNone/>
              <a:defRPr sz="1300">
                <a:latin typeface="+mn-lt"/>
              </a:defRPr>
            </a:lvl2pPr>
            <a:lvl3pPr marL="468793" indent="0">
              <a:buFontTx/>
              <a:buNone/>
              <a:defRPr sz="1300">
                <a:latin typeface="+mn-lt"/>
              </a:defRPr>
            </a:lvl3pPr>
            <a:lvl4pPr marL="656311" indent="0">
              <a:buFontTx/>
              <a:buNone/>
              <a:defRPr sz="1300">
                <a:latin typeface="+mn-lt"/>
              </a:defRPr>
            </a:lvl4pPr>
            <a:lvl5pPr marL="843831" indent="0">
              <a:buFontTx/>
              <a:buNone/>
              <a:defRPr sz="1300">
                <a:latin typeface="+mn-lt"/>
              </a:defRPr>
            </a:lvl5pPr>
          </a:lstStyle>
          <a:p>
            <a:pPr lvl="0"/>
            <a:r>
              <a:rPr lang="en-US" dirty="0" smtClean="0"/>
              <a:t>ABC101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836" y="1317705"/>
            <a:ext cx="4640865" cy="1364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777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126623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83"/>
            <a:ext cx="11653523" cy="1726221"/>
          </a:xfrm>
        </p:spPr>
        <p:txBody>
          <a:bodyPr>
            <a:spAutoFit/>
          </a:bodyPr>
          <a:lstStyle>
            <a:lvl1pPr>
              <a:defRPr sz="330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25122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53" y="1189181"/>
            <a:ext cx="5378548" cy="1561560"/>
          </a:xfrm>
        </p:spPr>
        <p:txBody>
          <a:bodyPr wrap="square">
            <a:spAutoFit/>
          </a:bodyPr>
          <a:lstStyle>
            <a:lvl1pPr marL="0" indent="0">
              <a:spcBef>
                <a:spcPts val="1008"/>
              </a:spcBef>
              <a:buClr>
                <a:schemeClr val="tx1"/>
              </a:buClr>
              <a:buFont typeface="Wingdings" pitchFamily="2" charset="2"/>
              <a:buNone/>
              <a:defRPr sz="2600">
                <a:gradFill>
                  <a:gsLst>
                    <a:gs pos="12389">
                      <a:schemeClr val="tx2"/>
                    </a:gs>
                    <a:gs pos="31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600"/>
            </a:lvl2pPr>
            <a:lvl3pPr marL="190689" indent="0">
              <a:buNone/>
              <a:tabLst/>
              <a:defRPr sz="1600"/>
            </a:lvl3pPr>
            <a:lvl4pPr marL="378766" indent="0">
              <a:buNone/>
              <a:defRPr/>
            </a:lvl4pPr>
            <a:lvl5pPr marL="564231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26" y="1189181"/>
            <a:ext cx="5378548" cy="1561560"/>
          </a:xfrm>
        </p:spPr>
        <p:txBody>
          <a:bodyPr wrap="square">
            <a:spAutoFit/>
          </a:bodyPr>
          <a:lstStyle>
            <a:lvl1pPr marL="0" indent="0">
              <a:spcBef>
                <a:spcPts val="1008"/>
              </a:spcBef>
              <a:buClr>
                <a:schemeClr val="tx1"/>
              </a:buClr>
              <a:buFont typeface="Wingdings" pitchFamily="2" charset="2"/>
              <a:buNone/>
              <a:defRPr sz="2600">
                <a:gradFill>
                  <a:gsLst>
                    <a:gs pos="12389">
                      <a:schemeClr val="tx2"/>
                    </a:gs>
                    <a:gs pos="31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600"/>
            </a:lvl2pPr>
            <a:lvl3pPr marL="190689" indent="0">
              <a:buNone/>
              <a:tabLst/>
              <a:defRPr sz="1600"/>
            </a:lvl3pPr>
            <a:lvl4pPr marL="378766" indent="0">
              <a:buNone/>
              <a:defRPr/>
            </a:lvl4pPr>
            <a:lvl5pPr marL="564231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493495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53" y="1189181"/>
            <a:ext cx="5378548" cy="1561560"/>
          </a:xfrm>
        </p:spPr>
        <p:txBody>
          <a:bodyPr wrap="square">
            <a:spAutoFit/>
          </a:bodyPr>
          <a:lstStyle>
            <a:lvl1pPr marL="0" indent="0">
              <a:spcBef>
                <a:spcPts val="1008"/>
              </a:spcBef>
              <a:buClr>
                <a:schemeClr val="tx1"/>
              </a:buClr>
              <a:buFont typeface="Wingdings" pitchFamily="2" charset="2"/>
              <a:buNone/>
              <a:defRPr sz="2600"/>
            </a:lvl1pPr>
            <a:lvl2pPr marL="0" indent="0">
              <a:buNone/>
              <a:defRPr sz="1600"/>
            </a:lvl2pPr>
            <a:lvl3pPr marL="190689" indent="0">
              <a:buNone/>
              <a:tabLst/>
              <a:defRPr sz="1600"/>
            </a:lvl3pPr>
            <a:lvl4pPr marL="378766" indent="0">
              <a:buNone/>
              <a:defRPr/>
            </a:lvl4pPr>
            <a:lvl5pPr marL="564231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26" y="1189181"/>
            <a:ext cx="5378548" cy="1561560"/>
          </a:xfrm>
        </p:spPr>
        <p:txBody>
          <a:bodyPr wrap="square">
            <a:spAutoFit/>
          </a:bodyPr>
          <a:lstStyle>
            <a:lvl1pPr marL="0" indent="0">
              <a:spcBef>
                <a:spcPts val="1008"/>
              </a:spcBef>
              <a:buClr>
                <a:schemeClr val="tx1"/>
              </a:buClr>
              <a:buFont typeface="Wingdings" pitchFamily="2" charset="2"/>
              <a:buNone/>
              <a:defRPr sz="2600"/>
            </a:lvl1pPr>
            <a:lvl2pPr marL="0" indent="0">
              <a:buNone/>
              <a:defRPr sz="1600"/>
            </a:lvl2pPr>
            <a:lvl3pPr marL="190689" indent="0">
              <a:buNone/>
              <a:tabLst/>
              <a:defRPr sz="1600"/>
            </a:lvl3pPr>
            <a:lvl4pPr marL="378766" indent="0">
              <a:buNone/>
              <a:defRPr/>
            </a:lvl4pPr>
            <a:lvl5pPr marL="564231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338383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53" y="1189180"/>
            <a:ext cx="5378548" cy="1629271"/>
          </a:xfrm>
        </p:spPr>
        <p:txBody>
          <a:bodyPr wrap="square">
            <a:spAutoFit/>
          </a:bodyPr>
          <a:lstStyle>
            <a:lvl1pPr marL="236403" indent="-236403">
              <a:spcBef>
                <a:spcPts val="1008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600">
                <a:gradFill>
                  <a:gsLst>
                    <a:gs pos="19469">
                      <a:schemeClr val="tx2"/>
                    </a:gs>
                    <a:gs pos="32000">
                      <a:schemeClr val="tx2"/>
                    </a:gs>
                  </a:gsLst>
                  <a:lin ang="5400000" scaled="0"/>
                </a:gradFill>
              </a:defRPr>
            </a:lvl1pPr>
            <a:lvl2pPr marL="437008" indent="-191857">
              <a:buFont typeface="Wingdings" panose="05000000000000000000" pitchFamily="2" charset="2"/>
              <a:buChar char="§"/>
              <a:defRPr sz="2000"/>
            </a:lvl2pPr>
            <a:lvl3pPr marL="575573" indent="-138570">
              <a:buFont typeface="Wingdings" panose="05000000000000000000" pitchFamily="2" charset="2"/>
              <a:buChar char="§"/>
              <a:tabLst/>
              <a:defRPr sz="1600"/>
            </a:lvl3pPr>
            <a:lvl4pPr marL="724794" indent="-149221">
              <a:buFont typeface="Wingdings" panose="05000000000000000000" pitchFamily="2" charset="2"/>
              <a:buChar char="§"/>
              <a:defRPr/>
            </a:lvl4pPr>
            <a:lvl5pPr marL="863358" indent="-138570">
              <a:buFont typeface="Wingdings" panose="05000000000000000000" pitchFamily="2" charset="2"/>
              <a:buChar char="§"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26" y="1189180"/>
            <a:ext cx="5378548" cy="1629271"/>
          </a:xfrm>
        </p:spPr>
        <p:txBody>
          <a:bodyPr wrap="square">
            <a:spAutoFit/>
          </a:bodyPr>
          <a:lstStyle>
            <a:lvl1pPr marL="236403" indent="-236403">
              <a:spcBef>
                <a:spcPts val="1008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600">
                <a:gradFill>
                  <a:gsLst>
                    <a:gs pos="19469">
                      <a:schemeClr val="tx2"/>
                    </a:gs>
                    <a:gs pos="32000">
                      <a:schemeClr val="tx2"/>
                    </a:gs>
                  </a:gsLst>
                  <a:lin ang="5400000" scaled="0"/>
                </a:gradFill>
              </a:defRPr>
            </a:lvl1pPr>
            <a:lvl2pPr marL="437008" indent="-191857">
              <a:buFont typeface="Wingdings" panose="05000000000000000000" pitchFamily="2" charset="2"/>
              <a:buChar char="§"/>
              <a:defRPr sz="2000"/>
            </a:lvl2pPr>
            <a:lvl3pPr marL="575573" indent="-138570">
              <a:buFont typeface="Wingdings" panose="05000000000000000000" pitchFamily="2" charset="2"/>
              <a:buChar char="§"/>
              <a:tabLst/>
              <a:defRPr sz="1600"/>
            </a:lvl3pPr>
            <a:lvl4pPr marL="724794" indent="-149221">
              <a:buFont typeface="Wingdings" panose="05000000000000000000" pitchFamily="2" charset="2"/>
              <a:buChar char="§"/>
              <a:defRPr/>
            </a:lvl4pPr>
            <a:lvl5pPr marL="863358" indent="-138570">
              <a:buFont typeface="Wingdings" panose="05000000000000000000" pitchFamily="2" charset="2"/>
              <a:buChar char="§"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407209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53" y="1189180"/>
            <a:ext cx="5378548" cy="1629271"/>
          </a:xfrm>
        </p:spPr>
        <p:txBody>
          <a:bodyPr wrap="square">
            <a:spAutoFit/>
          </a:bodyPr>
          <a:lstStyle>
            <a:lvl1pPr marL="236403" indent="-236403">
              <a:spcBef>
                <a:spcPts val="1008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2600"/>
            </a:lvl1pPr>
            <a:lvl2pPr marL="437008" indent="-191857">
              <a:buFont typeface="Wingdings" panose="05000000000000000000" pitchFamily="2" charset="2"/>
              <a:buChar char="§"/>
              <a:defRPr sz="2000"/>
            </a:lvl2pPr>
            <a:lvl3pPr marL="575573" indent="-138570">
              <a:buFont typeface="Wingdings" panose="05000000000000000000" pitchFamily="2" charset="2"/>
              <a:buChar char="§"/>
              <a:tabLst/>
              <a:defRPr sz="1600"/>
            </a:lvl3pPr>
            <a:lvl4pPr marL="724794" indent="-149221">
              <a:buFont typeface="Wingdings" panose="05000000000000000000" pitchFamily="2" charset="2"/>
              <a:buChar char="§"/>
              <a:defRPr/>
            </a:lvl4pPr>
            <a:lvl5pPr marL="863358" indent="-138570">
              <a:buFont typeface="Wingdings" panose="05000000000000000000" pitchFamily="2" charset="2"/>
              <a:buChar char="§"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26" y="1189180"/>
            <a:ext cx="5378548" cy="1629271"/>
          </a:xfrm>
        </p:spPr>
        <p:txBody>
          <a:bodyPr wrap="square">
            <a:spAutoFit/>
          </a:bodyPr>
          <a:lstStyle>
            <a:lvl1pPr marL="236403" indent="-236403">
              <a:spcBef>
                <a:spcPts val="1008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2600"/>
            </a:lvl1pPr>
            <a:lvl2pPr marL="437008" indent="-191857">
              <a:buFont typeface="Wingdings" panose="05000000000000000000" pitchFamily="2" charset="2"/>
              <a:buChar char="§"/>
              <a:defRPr sz="2000"/>
            </a:lvl2pPr>
            <a:lvl3pPr marL="575573" indent="-138570">
              <a:buFont typeface="Wingdings" panose="05000000000000000000" pitchFamily="2" charset="2"/>
              <a:buChar char="§"/>
              <a:tabLst/>
              <a:defRPr sz="1600"/>
            </a:lvl3pPr>
            <a:lvl4pPr marL="724794" indent="-149221">
              <a:buFont typeface="Wingdings" panose="05000000000000000000" pitchFamily="2" charset="2"/>
              <a:buChar char="§"/>
              <a:defRPr/>
            </a:lvl4pPr>
            <a:lvl5pPr marL="863358" indent="-138570">
              <a:buFont typeface="Wingdings" panose="05000000000000000000" pitchFamily="2" charset="2"/>
              <a:buChar char="§"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539409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827863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5" y="1077"/>
            <a:ext cx="12185848" cy="68555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2095076"/>
            <a:ext cx="9859116" cy="969090"/>
          </a:xfrm>
          <a:noFill/>
        </p:spPr>
        <p:txBody>
          <a:bodyPr tIns="75237" bIns="75237" anchor="t" anchorCtr="0">
            <a:spAutoFit/>
          </a:bodyPr>
          <a:lstStyle>
            <a:lvl1pPr>
              <a:defRPr sz="5900" spc="-82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Demo title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2" y="4785994"/>
            <a:ext cx="9860673" cy="603206"/>
          </a:xfrm>
          <a:noFill/>
        </p:spPr>
        <p:txBody>
          <a:bodyPr lIns="150474" tIns="120378" rIns="150474" bIns="120378">
            <a:spAutoFit/>
          </a:bodyPr>
          <a:lstStyle>
            <a:lvl1pPr marL="0" indent="0">
              <a:spcBef>
                <a:spcPts val="0"/>
              </a:spcBef>
              <a:buNone/>
              <a:defRPr sz="26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  <p:sp>
        <p:nvSpPr>
          <p:cNvPr id="6" name="Rectangle 5"/>
          <p:cNvSpPr/>
          <p:nvPr userDrawn="1"/>
        </p:nvSpPr>
        <p:spPr bwMode="gray">
          <a:xfrm>
            <a:off x="4" y="6409724"/>
            <a:ext cx="12191377" cy="448276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50474" tIns="120378" rIns="150474" bIns="12037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76717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0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55" y="6547876"/>
            <a:ext cx="806773" cy="171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4806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5" y="1077"/>
            <a:ext cx="12185848" cy="68555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2084179"/>
            <a:ext cx="9859116" cy="969090"/>
          </a:xfrm>
          <a:noFill/>
        </p:spPr>
        <p:txBody>
          <a:bodyPr tIns="75237" bIns="75237" anchor="t" anchorCtr="0">
            <a:spAutoFit/>
          </a:bodyPr>
          <a:lstStyle>
            <a:lvl1pPr>
              <a:defRPr lang="en-US" sz="5900" b="0" kern="1200" cap="none" spc="-82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 smtClean="0"/>
              <a:t>Video title</a:t>
            </a:r>
            <a:endParaRPr lang="en-US" dirty="0"/>
          </a:p>
        </p:txBody>
      </p:sp>
      <p:sp>
        <p:nvSpPr>
          <p:cNvPr id="4" name="Rectangle 3"/>
          <p:cNvSpPr/>
          <p:nvPr userDrawn="1"/>
        </p:nvSpPr>
        <p:spPr bwMode="gray">
          <a:xfrm>
            <a:off x="4" y="6409724"/>
            <a:ext cx="12191377" cy="448276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50474" tIns="120378" rIns="150474" bIns="12037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76717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0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55" y="6547876"/>
            <a:ext cx="806773" cy="171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1051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Ligh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5" y="1077"/>
            <a:ext cx="12185848" cy="68555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8"/>
            <a:ext cx="11653523" cy="969090"/>
          </a:xfrm>
          <a:noFill/>
        </p:spPr>
        <p:txBody>
          <a:bodyPr tIns="75237" bIns="75237" anchor="t" anchorCtr="0">
            <a:spAutoFit/>
          </a:bodyPr>
          <a:lstStyle>
            <a:lvl1pPr>
              <a:defRPr sz="5900" spc="-82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43078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Dar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8"/>
            <a:ext cx="11653523" cy="969090"/>
          </a:xfrm>
          <a:noFill/>
        </p:spPr>
        <p:txBody>
          <a:bodyPr tIns="75237" bIns="75237" anchor="t" anchorCtr="0">
            <a:spAutoFit/>
          </a:bodyPr>
          <a:lstStyle>
            <a:lvl1pPr>
              <a:defRPr sz="5900" spc="-82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323577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2661523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8"/>
            <a:ext cx="11653523" cy="969090"/>
          </a:xfrm>
          <a:noFill/>
        </p:spPr>
        <p:txBody>
          <a:bodyPr tIns="75237" bIns="75237" anchor="t" anchorCtr="0">
            <a:spAutoFit/>
          </a:bodyPr>
          <a:lstStyle>
            <a:lvl1pPr>
              <a:defRPr sz="5900" spc="-82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468339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8"/>
            <a:ext cx="11653523" cy="969090"/>
          </a:xfrm>
          <a:noFill/>
        </p:spPr>
        <p:txBody>
          <a:bodyPr tIns="75237" bIns="75237" anchor="t" anchorCtr="0">
            <a:spAutoFit/>
          </a:bodyPr>
          <a:lstStyle>
            <a:lvl1pPr>
              <a:defRPr sz="5900" spc="-82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591867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8"/>
            <a:ext cx="11653523" cy="969090"/>
          </a:xfrm>
          <a:noFill/>
        </p:spPr>
        <p:txBody>
          <a:bodyPr tIns="75237" bIns="75237" anchor="t" anchorCtr="0">
            <a:spAutoFit/>
          </a:bodyPr>
          <a:lstStyle>
            <a:lvl1pPr>
              <a:defRPr sz="5900" spc="-82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018174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53" y="1217198"/>
            <a:ext cx="5378548" cy="1647738"/>
          </a:xfrm>
        </p:spPr>
        <p:txBody>
          <a:bodyPr>
            <a:spAutoFit/>
          </a:bodyPr>
          <a:lstStyle>
            <a:lvl1pPr>
              <a:defRPr sz="54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50/50 photo layout</a:t>
            </a:r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9" y="1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451421" anchor="ctr" anchorCtr="0">
            <a:noAutofit/>
          </a:bodyPr>
          <a:lstStyle>
            <a:lvl1pPr marL="0" indent="0" algn="ctr">
              <a:buNone/>
              <a:defRPr sz="13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468422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006539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042721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3650379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387226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Slide for developer code</a:t>
            </a:r>
            <a:endParaRPr lang="en-US" dirty="0"/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4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8375" tIns="38375" rIns="38375" bIns="3837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767178" fontAlgn="base">
              <a:spcBef>
                <a:spcPct val="0"/>
              </a:spcBef>
              <a:spcAft>
                <a:spcPct val="0"/>
              </a:spcAft>
            </a:pPr>
            <a:endParaRPr lang="en-US" sz="19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53" y="1197327"/>
            <a:ext cx="11653521" cy="1643121"/>
          </a:xfrm>
        </p:spPr>
        <p:txBody>
          <a:bodyPr/>
          <a:lstStyle>
            <a:lvl1pPr marL="0" indent="0">
              <a:buNone/>
              <a:defRPr sz="27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28512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8097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670168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864691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868662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6" y="9"/>
            <a:ext cx="12191377" cy="6858623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 bwMode="gray">
          <a:xfrm>
            <a:off x="0" y="5072681"/>
            <a:ext cx="12192000" cy="1785322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38374" rIns="0" bIns="38374" numCol="1" rtlCol="0" anchor="ctr" anchorCtr="0" compatLnSpc="1">
            <a:prstTxWarp prst="textNoShape">
              <a:avLst/>
            </a:prstTxWarp>
          </a:bodyPr>
          <a:lstStyle/>
          <a:p>
            <a:pPr algn="ctr" defTabSz="767178" fontAlgn="base">
              <a:spcBef>
                <a:spcPct val="0"/>
              </a:spcBef>
              <a:spcAft>
                <a:spcPct val="0"/>
              </a:spcAft>
            </a:pPr>
            <a:endParaRPr lang="en-US" sz="1600" dirty="0">
              <a:gradFill>
                <a:gsLst>
                  <a:gs pos="16814">
                    <a:srgbClr val="FFFFFF"/>
                  </a:gs>
                  <a:gs pos="46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" name="Text Box 3"/>
          <p:cNvSpPr txBox="1">
            <a:spLocks noChangeArrowheads="1"/>
          </p:cNvSpPr>
          <p:nvPr userDrawn="1"/>
        </p:nvSpPr>
        <p:spPr bwMode="white">
          <a:xfrm>
            <a:off x="6170703" y="6004187"/>
            <a:ext cx="5752044" cy="612439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50474" tIns="120378" rIns="150474" bIns="120378" numCol="1" anchor="t" anchorCtr="0" compatLnSpc="1">
            <a:prstTxWarp prst="textNoShape">
              <a:avLst/>
            </a:prstTxWarp>
            <a:spAutoFit/>
          </a:bodyPr>
          <a:lstStyle/>
          <a:p>
            <a:pPr algn="r" defTabSz="767027" eaLnBrk="0" hangingPunct="0"/>
            <a:r>
              <a:rPr lang="en-US" sz="600" dirty="0">
                <a:solidFill>
                  <a:srgbClr val="FFFFFF"/>
                </a:solidFill>
                <a:cs typeface="Segoe UI" pitchFamily="34" charset="0"/>
              </a:rPr>
              <a:t>© </a:t>
            </a:r>
            <a:r>
              <a:rPr lang="en-US" sz="600" dirty="0" smtClean="0">
                <a:solidFill>
                  <a:srgbClr val="FFFFFF"/>
                </a:solidFill>
                <a:cs typeface="Segoe UI" pitchFamily="34" charset="0"/>
              </a:rPr>
              <a:t>2015 </a:t>
            </a:r>
            <a:r>
              <a:rPr lang="en-US" sz="600" dirty="0">
                <a:solidFill>
                  <a:srgbClr val="FFFFFF"/>
                </a:solidFill>
                <a:cs typeface="Segoe UI" pitchFamily="34" charset="0"/>
              </a:rPr>
              <a:t>Microsoft Corporation. All rights reserved</a:t>
            </a:r>
            <a:r>
              <a:rPr lang="en-US" sz="600" dirty="0" smtClean="0">
                <a:solidFill>
                  <a:srgbClr val="FFFFFF"/>
                </a:solidFill>
                <a:cs typeface="Segoe UI" pitchFamily="34" charset="0"/>
              </a:rPr>
              <a:t>.</a:t>
            </a:r>
          </a:p>
          <a:p>
            <a:pPr algn="r" defTabSz="767089" eaLnBrk="0" hangingPunct="0"/>
            <a:r>
              <a:rPr lang="en-US" sz="600" dirty="0" smtClean="0">
                <a:solidFill>
                  <a:srgbClr val="FFFFFF"/>
                </a:solidFill>
                <a:cs typeface="Segoe UI" pitchFamily="34" charset="0"/>
              </a:rPr>
              <a:t>Microsoft, Windows and other product names are or may be registered trademarks and/or trademarks in the U.S. and/or other countries.</a:t>
            </a:r>
          </a:p>
          <a:p>
            <a:pPr algn="r" defTabSz="767089" eaLnBrk="0" hangingPunct="0"/>
            <a:r>
              <a:rPr lang="en-US" sz="600" dirty="0" smtClean="0">
                <a:solidFill>
                  <a:srgbClr val="FFFFFF"/>
                </a:solidFill>
                <a:cs typeface="Segoe UI" pitchFamily="34" charset="0"/>
              </a:rPr>
              <a:t>MICROSOFT MAKES NO WARRANTIES, EXPRESS, IMPLIED OR STATUTORY, AS TO THE INFORMATION IN THIS PRESENTATION.</a:t>
            </a:r>
          </a:p>
          <a:p>
            <a:pPr algn="r" defTabSz="767027" eaLnBrk="0" hangingPunct="0"/>
            <a:r>
              <a:rPr lang="en-US" sz="600" dirty="0" smtClean="0">
                <a:gradFill>
                  <a:gsLst>
                    <a:gs pos="12389">
                      <a:srgbClr val="FFFFFF"/>
                    </a:gs>
                    <a:gs pos="54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 </a:t>
            </a:r>
            <a:endParaRPr lang="en-US" sz="600" dirty="0">
              <a:gradFill>
                <a:gsLst>
                  <a:gs pos="12389">
                    <a:srgbClr val="FFFFFF"/>
                  </a:gs>
                  <a:gs pos="54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749" y="5638458"/>
            <a:ext cx="3227129" cy="68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3735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2290322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83"/>
            <a:ext cx="11653523" cy="2006297"/>
          </a:xfrm>
          <a:prstGeom prst="rect">
            <a:avLst/>
          </a:prstGeom>
        </p:spPr>
        <p:txBody>
          <a:bodyPr/>
          <a:lstStyle>
            <a:lvl1pPr marL="239016" indent="-239016">
              <a:buClr>
                <a:schemeClr val="tx1"/>
              </a:buClr>
              <a:buSzPct val="90000"/>
              <a:buFont typeface="Arial" pitchFamily="34" charset="0"/>
              <a:buChar char="•"/>
              <a:defRPr sz="3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470192" indent="-231180">
              <a:buClr>
                <a:schemeClr val="tx1"/>
              </a:buClr>
              <a:buSzPct val="90000"/>
              <a:buFont typeface="Arial" pitchFamily="34" charset="0"/>
              <a:buChar char="•"/>
              <a:defRPr sz="2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709209" indent="-239016">
              <a:buClr>
                <a:schemeClr val="tx1"/>
              </a:buClr>
              <a:buSzPct val="90000"/>
              <a:buFont typeface="Arial" pitchFamily="34" charset="0"/>
              <a:buChar char="•"/>
              <a:defRPr sz="23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897285" indent="-188077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085361" indent="-188077">
              <a:buClr>
                <a:schemeClr val="tx1"/>
              </a:buClr>
              <a:buSzPct val="90000"/>
              <a:buFont typeface="Arial" pitchFamily="34" charset="0"/>
              <a:buChar char="•"/>
              <a:defRPr sz="1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Use this Layout for Speaker Notes slides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238877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27908" tIns="63954" rIns="127908" bIns="63954" anchor="b" anchorCtr="0">
            <a:noAutofit/>
          </a:bodyPr>
          <a:lstStyle>
            <a:lvl1pPr algn="r">
              <a:buFont typeface="Arial" pitchFamily="34" charset="0"/>
              <a:buNone/>
              <a:defRPr sz="3000" spc="-42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 smtClean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142129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ck Notes slide Layout No Bar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83"/>
            <a:ext cx="11653523" cy="2006297"/>
          </a:xfrm>
          <a:prstGeom prst="rect">
            <a:avLst/>
          </a:prstGeom>
        </p:spPr>
        <p:txBody>
          <a:bodyPr/>
          <a:lstStyle>
            <a:lvl1pPr marL="239033" indent="-239033">
              <a:buClr>
                <a:schemeClr val="tx1"/>
              </a:buClr>
              <a:buSzPct val="90000"/>
              <a:buFont typeface="Arial" pitchFamily="34" charset="0"/>
              <a:buChar char="•"/>
              <a:defRPr sz="3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470230" indent="-231198">
              <a:buClr>
                <a:schemeClr val="tx1"/>
              </a:buClr>
              <a:buSzPct val="90000"/>
              <a:buFont typeface="Arial" pitchFamily="34" charset="0"/>
              <a:buChar char="•"/>
              <a:defRPr sz="2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709266" indent="-239033">
              <a:buClr>
                <a:schemeClr val="tx1"/>
              </a:buClr>
              <a:buSzPct val="90000"/>
              <a:buFont typeface="Arial" pitchFamily="34" charset="0"/>
              <a:buChar char="•"/>
              <a:defRPr sz="23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897356" indent="-188092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085448" indent="-188092">
              <a:buClr>
                <a:schemeClr val="tx1"/>
              </a:buClr>
              <a:buSzPct val="90000"/>
              <a:buFont typeface="Arial" pitchFamily="34" charset="0"/>
              <a:buChar char="•"/>
              <a:defRPr sz="1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Use this Layout for Speaker Notes slides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59828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854" y="6356803"/>
            <a:ext cx="2742188" cy="364224"/>
          </a:xfrm>
          <a:prstGeom prst="rect">
            <a:avLst/>
          </a:prstGeom>
        </p:spPr>
        <p:txBody>
          <a:bodyPr lIns="75237" tIns="37618" rIns="75237" bIns="37618"/>
          <a:lstStyle/>
          <a:p>
            <a:pPr defTabSz="767460"/>
            <a:fld id="{0626A314-07C3-4D18-A5FC-2D5811D0A94B}" type="datetimeFigureOut">
              <a:rPr lang="en-NZ" sz="1500" smtClean="0">
                <a:solidFill>
                  <a:srgbClr val="FFFFFF"/>
                </a:solidFill>
              </a:rPr>
              <a:pPr defTabSz="767460"/>
              <a:t>6/03/2019</a:t>
            </a:fld>
            <a:endParaRPr lang="en-NZ" sz="1500" dirty="0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583" y="6356803"/>
            <a:ext cx="4114839" cy="364224"/>
          </a:xfrm>
          <a:prstGeom prst="rect">
            <a:avLst/>
          </a:prstGeom>
        </p:spPr>
        <p:txBody>
          <a:bodyPr lIns="75237" tIns="37618" rIns="75237" bIns="37618"/>
          <a:lstStyle/>
          <a:p>
            <a:pPr defTabSz="767460"/>
            <a:endParaRPr lang="en-NZ" sz="1500" dirty="0">
              <a:solidFill>
                <a:srgbClr val="FFFFFF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982" y="6356803"/>
            <a:ext cx="2742188" cy="364224"/>
          </a:xfrm>
          <a:prstGeom prst="rect">
            <a:avLst/>
          </a:prstGeom>
        </p:spPr>
        <p:txBody>
          <a:bodyPr lIns="75237" tIns="37618" rIns="75237" bIns="37618"/>
          <a:lstStyle/>
          <a:p>
            <a:pPr defTabSz="767460"/>
            <a:fld id="{FB0C7228-8968-4EAD-A859-852F0E05042B}" type="slidenum">
              <a:rPr lang="en-NZ" sz="1500" smtClean="0">
                <a:solidFill>
                  <a:srgbClr val="FFFFFF"/>
                </a:solidFill>
              </a:rPr>
              <a:pPr defTabSz="767460"/>
              <a:t>‹Nº›</a:t>
            </a:fld>
            <a:endParaRPr lang="en-NZ" sz="1500" dirty="0">
              <a:solidFill>
                <a:srgbClr val="FFFFFF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9570" y="1"/>
            <a:ext cx="12251139" cy="6865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974425"/>
      </p:ext>
    </p:extLst>
  </p:cSld>
  <p:clrMapOvr>
    <a:masterClrMapping/>
  </p:clrMapOvr>
  <p:transition>
    <p:fade/>
  </p:transition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843" y="6356803"/>
            <a:ext cx="2742188" cy="364224"/>
          </a:xfrm>
          <a:prstGeom prst="rect">
            <a:avLst/>
          </a:prstGeom>
        </p:spPr>
        <p:txBody>
          <a:bodyPr lIns="75301" tIns="37650" rIns="75301" bIns="37650"/>
          <a:lstStyle/>
          <a:p>
            <a:pPr defTabSz="768113"/>
            <a:fld id="{0626A314-07C3-4D18-A5FC-2D5811D0A94B}" type="datetimeFigureOut">
              <a:rPr lang="en-NZ" sz="1500" smtClean="0">
                <a:solidFill>
                  <a:srgbClr val="FFFFFF"/>
                </a:solidFill>
              </a:rPr>
              <a:pPr defTabSz="768113"/>
              <a:t>6/03/2019</a:t>
            </a:fld>
            <a:endParaRPr lang="en-NZ" sz="1500" dirty="0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582" y="6356803"/>
            <a:ext cx="4114839" cy="364224"/>
          </a:xfrm>
          <a:prstGeom prst="rect">
            <a:avLst/>
          </a:prstGeom>
        </p:spPr>
        <p:txBody>
          <a:bodyPr lIns="75301" tIns="37650" rIns="75301" bIns="37650"/>
          <a:lstStyle/>
          <a:p>
            <a:pPr defTabSz="768113"/>
            <a:endParaRPr lang="en-NZ" sz="1500" dirty="0">
              <a:solidFill>
                <a:srgbClr val="FFFFFF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971" y="6356803"/>
            <a:ext cx="2742188" cy="364224"/>
          </a:xfrm>
          <a:prstGeom prst="rect">
            <a:avLst/>
          </a:prstGeom>
        </p:spPr>
        <p:txBody>
          <a:bodyPr lIns="75301" tIns="37650" rIns="75301" bIns="37650"/>
          <a:lstStyle/>
          <a:p>
            <a:pPr defTabSz="768113"/>
            <a:fld id="{FB0C7228-8968-4EAD-A859-852F0E05042B}" type="slidenum">
              <a:rPr lang="en-NZ" sz="1500" smtClean="0">
                <a:solidFill>
                  <a:srgbClr val="FFFFFF"/>
                </a:solidFill>
              </a:rPr>
              <a:pPr defTabSz="768113"/>
              <a:t>‹Nº›</a:t>
            </a:fld>
            <a:endParaRPr lang="en-NZ" sz="1500" dirty="0">
              <a:solidFill>
                <a:srgbClr val="FFFFFF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9570" y="1"/>
            <a:ext cx="12251139" cy="6865782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 bwMode="gray">
          <a:xfrm>
            <a:off x="-29570" y="6409725"/>
            <a:ext cx="12251139" cy="456059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50602" tIns="120481" rIns="150602" bIns="12048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76783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0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5742" y="6547868"/>
            <a:ext cx="806773" cy="17199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7689" y="2818951"/>
            <a:ext cx="4178052" cy="2727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52162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- Colo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5" y="1069"/>
            <a:ext cx="12185848" cy="6855512"/>
          </a:xfrm>
          <a:prstGeom prst="rect">
            <a:avLst/>
          </a:prstGeom>
          <a:solidFill>
            <a:srgbClr val="5C2D91"/>
          </a:solidFill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730214"/>
            <a:ext cx="8964185" cy="1494254"/>
          </a:xfrm>
          <a:solidFill>
            <a:srgbClr val="0078D7"/>
          </a:solidFill>
        </p:spPr>
        <p:txBody>
          <a:bodyPr lIns="120481" tIns="75301" rIns="120481" bIns="75301" anchor="t" anchorCtr="0"/>
          <a:lstStyle>
            <a:lvl1pPr>
              <a:defRPr sz="4400" spc="-82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Session title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4" y="4225767"/>
            <a:ext cx="7171337" cy="622775"/>
          </a:xfrm>
          <a:solidFill>
            <a:schemeClr val="accent2"/>
          </a:solidFill>
        </p:spPr>
        <p:txBody>
          <a:bodyPr lIns="120481" tIns="90361" rIns="120481" bIns="90361">
            <a:noAutofit/>
          </a:bodyPr>
          <a:lstStyle>
            <a:lvl1pPr marL="0" indent="0">
              <a:spcBef>
                <a:spcPts val="0"/>
              </a:spcBef>
              <a:buNone/>
              <a:defRPr sz="26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  <p:sp>
        <p:nvSpPr>
          <p:cNvPr id="7" name="Rectangle 6"/>
          <p:cNvSpPr/>
          <p:nvPr userDrawn="1"/>
        </p:nvSpPr>
        <p:spPr bwMode="gray">
          <a:xfrm>
            <a:off x="1" y="6409724"/>
            <a:ext cx="12191377" cy="448276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50602" tIns="120481" rIns="150602" bIns="12048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76783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0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303" y="6547868"/>
            <a:ext cx="806773" cy="171991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7462786" y="4232931"/>
            <a:ext cx="1770701" cy="512171"/>
          </a:xfrm>
          <a:solidFill>
            <a:schemeClr val="accent3"/>
          </a:solidFill>
        </p:spPr>
        <p:txBody>
          <a:bodyPr/>
          <a:lstStyle>
            <a:lvl1pPr marL="0" indent="0" algn="ctr">
              <a:buFontTx/>
              <a:buNone/>
              <a:defRPr sz="2600" baseline="0">
                <a:solidFill>
                  <a:schemeClr val="bg1"/>
                </a:solidFill>
                <a:latin typeface="+mj-lt"/>
              </a:defRPr>
            </a:lvl1pPr>
            <a:lvl2pPr marL="282356" indent="0">
              <a:buFontTx/>
              <a:buNone/>
              <a:defRPr sz="1300">
                <a:latin typeface="+mn-lt"/>
              </a:defRPr>
            </a:lvl2pPr>
            <a:lvl3pPr marL="470592" indent="0">
              <a:buFontTx/>
              <a:buNone/>
              <a:defRPr sz="1300">
                <a:latin typeface="+mn-lt"/>
              </a:defRPr>
            </a:lvl3pPr>
            <a:lvl4pPr marL="658830" indent="0">
              <a:buFontTx/>
              <a:buNone/>
              <a:defRPr sz="1300">
                <a:latin typeface="+mn-lt"/>
              </a:defRPr>
            </a:lvl4pPr>
            <a:lvl5pPr marL="847066" indent="0">
              <a:buFontTx/>
              <a:buNone/>
              <a:defRPr sz="1300">
                <a:latin typeface="+mn-lt"/>
              </a:defRPr>
            </a:lvl5pPr>
          </a:lstStyle>
          <a:p>
            <a:pPr lvl="0"/>
            <a:r>
              <a:rPr lang="en-US" dirty="0" smtClean="0"/>
              <a:t>ABC101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836" y="1317669"/>
            <a:ext cx="4640865" cy="1364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8396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8"/>
            <a:ext cx="11653523" cy="1658639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20354">
                      <a:schemeClr val="tx2"/>
                    </a:gs>
                    <a:gs pos="40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600"/>
            </a:lvl2pPr>
            <a:lvl3pPr marL="188237" indent="0">
              <a:buNone/>
              <a:defRPr/>
            </a:lvl3pPr>
            <a:lvl4pPr marL="376474" indent="0">
              <a:buNone/>
              <a:defRPr/>
            </a:lvl4pPr>
            <a:lvl5pPr marL="564711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304198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8"/>
            <a:ext cx="11653523" cy="1658639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600"/>
            </a:lvl2pPr>
            <a:lvl3pPr marL="188237" indent="0">
              <a:buNone/>
              <a:defRPr/>
            </a:lvl3pPr>
            <a:lvl4pPr marL="376474" indent="0">
              <a:buNone/>
              <a:defRPr/>
            </a:lvl4pPr>
            <a:lvl5pPr marL="564711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629140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8"/>
            <a:ext cx="11653523" cy="1726350"/>
          </a:xfrm>
        </p:spPr>
        <p:txBody>
          <a:bodyPr>
            <a:spAutoFit/>
          </a:bodyPr>
          <a:lstStyle>
            <a:lvl1pPr>
              <a:buClr>
                <a:schemeClr val="tx2"/>
              </a:buClr>
              <a:defRPr sz="3300">
                <a:gradFill>
                  <a:gsLst>
                    <a:gs pos="7080">
                      <a:schemeClr val="tx2"/>
                    </a:gs>
                    <a:gs pos="36283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37513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8"/>
            <a:ext cx="11653523" cy="1726350"/>
          </a:xfrm>
        </p:spPr>
        <p:txBody>
          <a:bodyPr>
            <a:spAutoFit/>
          </a:bodyPr>
          <a:lstStyle>
            <a:lvl1pPr>
              <a:defRPr sz="330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47268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5"/>
            <a:ext cx="5378548" cy="1561689"/>
          </a:xfrm>
        </p:spPr>
        <p:txBody>
          <a:bodyPr wrap="square">
            <a:spAutoFit/>
          </a:bodyPr>
          <a:lstStyle>
            <a:lvl1pPr marL="0" indent="0">
              <a:spcBef>
                <a:spcPts val="1008"/>
              </a:spcBef>
              <a:buClr>
                <a:schemeClr val="tx1"/>
              </a:buClr>
              <a:buFont typeface="Wingdings" pitchFamily="2" charset="2"/>
              <a:buNone/>
              <a:defRPr sz="2600">
                <a:gradFill>
                  <a:gsLst>
                    <a:gs pos="12389">
                      <a:schemeClr val="tx2"/>
                    </a:gs>
                    <a:gs pos="31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600"/>
            </a:lvl2pPr>
            <a:lvl3pPr marL="190852" indent="0">
              <a:buNone/>
              <a:tabLst/>
              <a:defRPr sz="1600"/>
            </a:lvl3pPr>
            <a:lvl4pPr marL="379088" indent="0">
              <a:buNone/>
              <a:defRPr/>
            </a:lvl4pPr>
            <a:lvl5pPr marL="564711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189175"/>
            <a:ext cx="5378548" cy="1561689"/>
          </a:xfrm>
        </p:spPr>
        <p:txBody>
          <a:bodyPr wrap="square">
            <a:spAutoFit/>
          </a:bodyPr>
          <a:lstStyle>
            <a:lvl1pPr marL="0" indent="0">
              <a:spcBef>
                <a:spcPts val="1008"/>
              </a:spcBef>
              <a:buClr>
                <a:schemeClr val="tx1"/>
              </a:buClr>
              <a:buFont typeface="Wingdings" pitchFamily="2" charset="2"/>
              <a:buNone/>
              <a:defRPr sz="2600">
                <a:gradFill>
                  <a:gsLst>
                    <a:gs pos="12389">
                      <a:schemeClr val="tx2"/>
                    </a:gs>
                    <a:gs pos="31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600"/>
            </a:lvl2pPr>
            <a:lvl3pPr marL="190852" indent="0">
              <a:buNone/>
              <a:tabLst/>
              <a:defRPr sz="1600"/>
            </a:lvl3pPr>
            <a:lvl4pPr marL="379088" indent="0">
              <a:buNone/>
              <a:defRPr/>
            </a:lvl4pPr>
            <a:lvl5pPr marL="564711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140227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9846474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5"/>
            <a:ext cx="5378548" cy="1561689"/>
          </a:xfrm>
        </p:spPr>
        <p:txBody>
          <a:bodyPr wrap="square">
            <a:spAutoFit/>
          </a:bodyPr>
          <a:lstStyle>
            <a:lvl1pPr marL="0" indent="0">
              <a:spcBef>
                <a:spcPts val="1008"/>
              </a:spcBef>
              <a:buClr>
                <a:schemeClr val="tx1"/>
              </a:buClr>
              <a:buFont typeface="Wingdings" pitchFamily="2" charset="2"/>
              <a:buNone/>
              <a:defRPr sz="2600"/>
            </a:lvl1pPr>
            <a:lvl2pPr marL="0" indent="0">
              <a:buNone/>
              <a:defRPr sz="1600"/>
            </a:lvl2pPr>
            <a:lvl3pPr marL="190852" indent="0">
              <a:buNone/>
              <a:tabLst/>
              <a:defRPr sz="1600"/>
            </a:lvl3pPr>
            <a:lvl4pPr marL="379088" indent="0">
              <a:buNone/>
              <a:defRPr/>
            </a:lvl4pPr>
            <a:lvl5pPr marL="564711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189175"/>
            <a:ext cx="5378548" cy="1561689"/>
          </a:xfrm>
        </p:spPr>
        <p:txBody>
          <a:bodyPr wrap="square">
            <a:spAutoFit/>
          </a:bodyPr>
          <a:lstStyle>
            <a:lvl1pPr marL="0" indent="0">
              <a:spcBef>
                <a:spcPts val="1008"/>
              </a:spcBef>
              <a:buClr>
                <a:schemeClr val="tx1"/>
              </a:buClr>
              <a:buFont typeface="Wingdings" pitchFamily="2" charset="2"/>
              <a:buNone/>
              <a:defRPr sz="2600"/>
            </a:lvl1pPr>
            <a:lvl2pPr marL="0" indent="0">
              <a:buNone/>
              <a:defRPr sz="1600"/>
            </a:lvl2pPr>
            <a:lvl3pPr marL="190852" indent="0">
              <a:buNone/>
              <a:tabLst/>
              <a:defRPr sz="1600"/>
            </a:lvl3pPr>
            <a:lvl4pPr marL="379088" indent="0">
              <a:buNone/>
              <a:defRPr/>
            </a:lvl4pPr>
            <a:lvl5pPr marL="564711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206297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7"/>
            <a:ext cx="5378548" cy="1629400"/>
          </a:xfrm>
        </p:spPr>
        <p:txBody>
          <a:bodyPr wrap="square">
            <a:spAutoFit/>
          </a:bodyPr>
          <a:lstStyle>
            <a:lvl1pPr marL="236604" indent="-236604">
              <a:spcBef>
                <a:spcPts val="1008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600">
                <a:gradFill>
                  <a:gsLst>
                    <a:gs pos="19469">
                      <a:schemeClr val="tx2"/>
                    </a:gs>
                    <a:gs pos="32000">
                      <a:schemeClr val="tx2"/>
                    </a:gs>
                  </a:gsLst>
                  <a:lin ang="5400000" scaled="0"/>
                </a:gradFill>
              </a:defRPr>
            </a:lvl1pPr>
            <a:lvl2pPr marL="437380" indent="-192020">
              <a:buFont typeface="Wingdings" panose="05000000000000000000" pitchFamily="2" charset="2"/>
              <a:buChar char="§"/>
              <a:defRPr sz="2000"/>
            </a:lvl2pPr>
            <a:lvl3pPr marL="576062" indent="-138682">
              <a:buFont typeface="Wingdings" panose="05000000000000000000" pitchFamily="2" charset="2"/>
              <a:buChar char="§"/>
              <a:tabLst/>
              <a:defRPr sz="1600"/>
            </a:lvl3pPr>
            <a:lvl4pPr marL="725410" indent="-149349">
              <a:buFont typeface="Wingdings" panose="05000000000000000000" pitchFamily="2" charset="2"/>
              <a:buChar char="§"/>
              <a:defRPr/>
            </a:lvl4pPr>
            <a:lvl5pPr marL="864093" indent="-138682">
              <a:buFont typeface="Wingdings" panose="05000000000000000000" pitchFamily="2" charset="2"/>
              <a:buChar char="§"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189177"/>
            <a:ext cx="5378548" cy="1629400"/>
          </a:xfrm>
        </p:spPr>
        <p:txBody>
          <a:bodyPr wrap="square">
            <a:spAutoFit/>
          </a:bodyPr>
          <a:lstStyle>
            <a:lvl1pPr marL="236604" indent="-236604">
              <a:spcBef>
                <a:spcPts val="1008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600">
                <a:gradFill>
                  <a:gsLst>
                    <a:gs pos="19469">
                      <a:schemeClr val="tx2"/>
                    </a:gs>
                    <a:gs pos="32000">
                      <a:schemeClr val="tx2"/>
                    </a:gs>
                  </a:gsLst>
                  <a:lin ang="5400000" scaled="0"/>
                </a:gradFill>
              </a:defRPr>
            </a:lvl1pPr>
            <a:lvl2pPr marL="437380" indent="-192020">
              <a:buFont typeface="Wingdings" panose="05000000000000000000" pitchFamily="2" charset="2"/>
              <a:buChar char="§"/>
              <a:defRPr sz="2000"/>
            </a:lvl2pPr>
            <a:lvl3pPr marL="576062" indent="-138682">
              <a:buFont typeface="Wingdings" panose="05000000000000000000" pitchFamily="2" charset="2"/>
              <a:buChar char="§"/>
              <a:tabLst/>
              <a:defRPr sz="1600"/>
            </a:lvl3pPr>
            <a:lvl4pPr marL="725410" indent="-149349">
              <a:buFont typeface="Wingdings" panose="05000000000000000000" pitchFamily="2" charset="2"/>
              <a:buChar char="§"/>
              <a:defRPr/>
            </a:lvl4pPr>
            <a:lvl5pPr marL="864093" indent="-138682">
              <a:buFont typeface="Wingdings" panose="05000000000000000000" pitchFamily="2" charset="2"/>
              <a:buChar char="§"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196826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7"/>
            <a:ext cx="5378548" cy="1629400"/>
          </a:xfrm>
        </p:spPr>
        <p:txBody>
          <a:bodyPr wrap="square">
            <a:spAutoFit/>
          </a:bodyPr>
          <a:lstStyle>
            <a:lvl1pPr marL="236604" indent="-236604">
              <a:spcBef>
                <a:spcPts val="1008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2600"/>
            </a:lvl1pPr>
            <a:lvl2pPr marL="437380" indent="-192020">
              <a:buFont typeface="Wingdings" panose="05000000000000000000" pitchFamily="2" charset="2"/>
              <a:buChar char="§"/>
              <a:defRPr sz="2000"/>
            </a:lvl2pPr>
            <a:lvl3pPr marL="576062" indent="-138682">
              <a:buFont typeface="Wingdings" panose="05000000000000000000" pitchFamily="2" charset="2"/>
              <a:buChar char="§"/>
              <a:tabLst/>
              <a:defRPr sz="1600"/>
            </a:lvl3pPr>
            <a:lvl4pPr marL="725410" indent="-149349">
              <a:buFont typeface="Wingdings" panose="05000000000000000000" pitchFamily="2" charset="2"/>
              <a:buChar char="§"/>
              <a:defRPr/>
            </a:lvl4pPr>
            <a:lvl5pPr marL="864093" indent="-138682">
              <a:buFont typeface="Wingdings" panose="05000000000000000000" pitchFamily="2" charset="2"/>
              <a:buChar char="§"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189177"/>
            <a:ext cx="5378548" cy="1629400"/>
          </a:xfrm>
        </p:spPr>
        <p:txBody>
          <a:bodyPr wrap="square">
            <a:spAutoFit/>
          </a:bodyPr>
          <a:lstStyle>
            <a:lvl1pPr marL="236604" indent="-236604">
              <a:spcBef>
                <a:spcPts val="1008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2600"/>
            </a:lvl1pPr>
            <a:lvl2pPr marL="437380" indent="-192020">
              <a:buFont typeface="Wingdings" panose="05000000000000000000" pitchFamily="2" charset="2"/>
              <a:buChar char="§"/>
              <a:defRPr sz="2000"/>
            </a:lvl2pPr>
            <a:lvl3pPr marL="576062" indent="-138682">
              <a:buFont typeface="Wingdings" panose="05000000000000000000" pitchFamily="2" charset="2"/>
              <a:buChar char="§"/>
              <a:tabLst/>
              <a:defRPr sz="1600"/>
            </a:lvl3pPr>
            <a:lvl4pPr marL="725410" indent="-149349">
              <a:buFont typeface="Wingdings" panose="05000000000000000000" pitchFamily="2" charset="2"/>
              <a:buChar char="§"/>
              <a:defRPr/>
            </a:lvl4pPr>
            <a:lvl5pPr marL="864093" indent="-138682">
              <a:buFont typeface="Wingdings" panose="05000000000000000000" pitchFamily="2" charset="2"/>
              <a:buChar char="§"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180572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273259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5" y="1069"/>
            <a:ext cx="12185848" cy="68555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2095070"/>
            <a:ext cx="9859116" cy="969219"/>
          </a:xfrm>
          <a:noFill/>
        </p:spPr>
        <p:txBody>
          <a:bodyPr tIns="75301" bIns="75301" anchor="t" anchorCtr="0">
            <a:spAutoFit/>
          </a:bodyPr>
          <a:lstStyle>
            <a:lvl1pPr>
              <a:defRPr sz="5900" spc="-82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Demo title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2" y="4785989"/>
            <a:ext cx="9860673" cy="603414"/>
          </a:xfrm>
          <a:noFill/>
        </p:spPr>
        <p:txBody>
          <a:bodyPr lIns="150602" tIns="120481" rIns="150602" bIns="120481">
            <a:spAutoFit/>
          </a:bodyPr>
          <a:lstStyle>
            <a:lvl1pPr marL="0" indent="0">
              <a:spcBef>
                <a:spcPts val="0"/>
              </a:spcBef>
              <a:buNone/>
              <a:defRPr sz="26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  <p:sp>
        <p:nvSpPr>
          <p:cNvPr id="6" name="Rectangle 5"/>
          <p:cNvSpPr/>
          <p:nvPr userDrawn="1"/>
        </p:nvSpPr>
        <p:spPr bwMode="gray">
          <a:xfrm>
            <a:off x="1" y="6409724"/>
            <a:ext cx="12191377" cy="448276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50602" tIns="120481" rIns="150602" bIns="12048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76783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0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55" y="6547868"/>
            <a:ext cx="806773" cy="171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0657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5" y="1069"/>
            <a:ext cx="12185848" cy="68555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2084174"/>
            <a:ext cx="9859116" cy="969219"/>
          </a:xfrm>
          <a:noFill/>
        </p:spPr>
        <p:txBody>
          <a:bodyPr tIns="75301" bIns="75301" anchor="t" anchorCtr="0">
            <a:spAutoFit/>
          </a:bodyPr>
          <a:lstStyle>
            <a:lvl1pPr>
              <a:defRPr lang="en-US" sz="5900" b="0" kern="1200" cap="none" spc="-82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 smtClean="0"/>
              <a:t>Video title</a:t>
            </a:r>
            <a:endParaRPr lang="en-US" dirty="0"/>
          </a:p>
        </p:txBody>
      </p:sp>
      <p:sp>
        <p:nvSpPr>
          <p:cNvPr id="4" name="Rectangle 3"/>
          <p:cNvSpPr/>
          <p:nvPr userDrawn="1"/>
        </p:nvSpPr>
        <p:spPr bwMode="gray">
          <a:xfrm>
            <a:off x="1" y="6409724"/>
            <a:ext cx="12191377" cy="448276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50602" tIns="120481" rIns="150602" bIns="12048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76783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0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55" y="6547868"/>
            <a:ext cx="806773" cy="171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1435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Ligh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5" y="1069"/>
            <a:ext cx="12185848" cy="68555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3"/>
            <a:ext cx="11653523" cy="969219"/>
          </a:xfrm>
          <a:noFill/>
        </p:spPr>
        <p:txBody>
          <a:bodyPr tIns="75301" bIns="75301" anchor="t" anchorCtr="0">
            <a:spAutoFit/>
          </a:bodyPr>
          <a:lstStyle>
            <a:lvl1pPr>
              <a:defRPr sz="5900" spc="-82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63186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Dar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3"/>
            <a:ext cx="11653523" cy="969219"/>
          </a:xfrm>
          <a:noFill/>
        </p:spPr>
        <p:txBody>
          <a:bodyPr tIns="75301" bIns="75301" anchor="t" anchorCtr="0">
            <a:spAutoFit/>
          </a:bodyPr>
          <a:lstStyle>
            <a:lvl1pPr>
              <a:defRPr sz="5900" spc="-82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975743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3"/>
            <a:ext cx="11653523" cy="969219"/>
          </a:xfrm>
          <a:noFill/>
        </p:spPr>
        <p:txBody>
          <a:bodyPr tIns="75301" bIns="75301" anchor="t" anchorCtr="0">
            <a:spAutoFit/>
          </a:bodyPr>
          <a:lstStyle>
            <a:lvl1pPr>
              <a:defRPr sz="5900" spc="-82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898640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3"/>
            <a:ext cx="11653523" cy="969219"/>
          </a:xfrm>
          <a:noFill/>
        </p:spPr>
        <p:txBody>
          <a:bodyPr tIns="75301" bIns="75301" anchor="t" anchorCtr="0">
            <a:spAutoFit/>
          </a:bodyPr>
          <a:lstStyle>
            <a:lvl1pPr>
              <a:defRPr sz="5900" spc="-82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107454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Slide for developer code</a:t>
            </a:r>
            <a:endParaRPr lang="en-US" dirty="0"/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4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8263" tIns="38263" rIns="38263" bIns="3826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764898" fontAlgn="base">
              <a:spcBef>
                <a:spcPct val="0"/>
              </a:spcBef>
              <a:spcAft>
                <a:spcPct val="0"/>
              </a:spcAft>
            </a:pPr>
            <a:endParaRPr lang="en-US" sz="19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90" y="1197341"/>
            <a:ext cx="11653521" cy="1642669"/>
          </a:xfrm>
        </p:spPr>
        <p:txBody>
          <a:bodyPr/>
          <a:lstStyle>
            <a:lvl1pPr marL="0" indent="0">
              <a:buNone/>
              <a:defRPr sz="27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28427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79549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668178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86212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331297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3"/>
            <a:ext cx="11653523" cy="969219"/>
          </a:xfrm>
          <a:noFill/>
        </p:spPr>
        <p:txBody>
          <a:bodyPr tIns="75301" bIns="75301" anchor="t" anchorCtr="0">
            <a:spAutoFit/>
          </a:bodyPr>
          <a:lstStyle>
            <a:lvl1pPr>
              <a:defRPr sz="5900" spc="-82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687589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2" y="1217196"/>
            <a:ext cx="5378548" cy="1647867"/>
          </a:xfrm>
        </p:spPr>
        <p:txBody>
          <a:bodyPr>
            <a:spAutoFit/>
          </a:bodyPr>
          <a:lstStyle>
            <a:lvl1pPr>
              <a:defRPr sz="54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50/50 photo layout</a:t>
            </a:r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7" y="1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451805" anchor="ctr" anchorCtr="0">
            <a:noAutofit/>
          </a:bodyPr>
          <a:lstStyle>
            <a:lvl1pPr marL="0" indent="0" algn="ctr">
              <a:buNone/>
              <a:defRPr sz="13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575294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935372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2749932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5081177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7884959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Slide for developer code</a:t>
            </a:r>
            <a:endParaRPr lang="en-US" dirty="0"/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3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8407" tIns="38407" rIns="38407" bIns="3840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767830" fontAlgn="base">
              <a:spcBef>
                <a:spcPct val="0"/>
              </a:spcBef>
              <a:spcAft>
                <a:spcPct val="0"/>
              </a:spcAft>
            </a:pPr>
            <a:endParaRPr lang="en-US" sz="19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42" y="1197323"/>
            <a:ext cx="11653521" cy="1643250"/>
          </a:xfrm>
        </p:spPr>
        <p:txBody>
          <a:bodyPr/>
          <a:lstStyle>
            <a:lvl1pPr marL="0" indent="0">
              <a:buNone/>
              <a:defRPr sz="27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285364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81385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670739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86542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225639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6" y="1"/>
            <a:ext cx="12191377" cy="6858623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 bwMode="gray">
          <a:xfrm>
            <a:off x="0" y="5072678"/>
            <a:ext cx="12192000" cy="1785322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38406" rIns="0" bIns="38406" numCol="1" rtlCol="0" anchor="ctr" anchorCtr="0" compatLnSpc="1">
            <a:prstTxWarp prst="textNoShape">
              <a:avLst/>
            </a:prstTxWarp>
          </a:bodyPr>
          <a:lstStyle/>
          <a:p>
            <a:pPr algn="ctr" defTabSz="767830" fontAlgn="base">
              <a:spcBef>
                <a:spcPct val="0"/>
              </a:spcBef>
              <a:spcAft>
                <a:spcPct val="0"/>
              </a:spcAft>
            </a:pPr>
            <a:endParaRPr lang="en-US" sz="1600" dirty="0">
              <a:gradFill>
                <a:gsLst>
                  <a:gs pos="16814">
                    <a:srgbClr val="FFFFFF"/>
                  </a:gs>
                  <a:gs pos="46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" name="Text Box 3"/>
          <p:cNvSpPr txBox="1">
            <a:spLocks noChangeArrowheads="1"/>
          </p:cNvSpPr>
          <p:nvPr userDrawn="1"/>
        </p:nvSpPr>
        <p:spPr bwMode="white">
          <a:xfrm>
            <a:off x="6170703" y="6004183"/>
            <a:ext cx="5752044" cy="61264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50602" tIns="120481" rIns="150602" bIns="120481" numCol="1" anchor="t" anchorCtr="0" compatLnSpc="1">
            <a:prstTxWarp prst="textNoShape">
              <a:avLst/>
            </a:prstTxWarp>
            <a:spAutoFit/>
          </a:bodyPr>
          <a:lstStyle/>
          <a:p>
            <a:pPr algn="r" defTabSz="767679" eaLnBrk="0" hangingPunct="0"/>
            <a:r>
              <a:rPr lang="en-US" sz="600" dirty="0">
                <a:solidFill>
                  <a:srgbClr val="FFFFFF"/>
                </a:solidFill>
                <a:cs typeface="Segoe UI" pitchFamily="34" charset="0"/>
              </a:rPr>
              <a:t>© </a:t>
            </a:r>
            <a:r>
              <a:rPr lang="en-US" sz="600" dirty="0" smtClean="0">
                <a:solidFill>
                  <a:srgbClr val="FFFFFF"/>
                </a:solidFill>
                <a:cs typeface="Segoe UI" pitchFamily="34" charset="0"/>
              </a:rPr>
              <a:t>2015 </a:t>
            </a:r>
            <a:r>
              <a:rPr lang="en-US" sz="600" dirty="0">
                <a:solidFill>
                  <a:srgbClr val="FFFFFF"/>
                </a:solidFill>
                <a:cs typeface="Segoe UI" pitchFamily="34" charset="0"/>
              </a:rPr>
              <a:t>Microsoft Corporation. All rights reserved</a:t>
            </a:r>
            <a:r>
              <a:rPr lang="en-US" sz="600" dirty="0" smtClean="0">
                <a:solidFill>
                  <a:srgbClr val="FFFFFF"/>
                </a:solidFill>
                <a:cs typeface="Segoe UI" pitchFamily="34" charset="0"/>
              </a:rPr>
              <a:t>.</a:t>
            </a:r>
          </a:p>
          <a:p>
            <a:pPr algn="r" defTabSz="767741" eaLnBrk="0" hangingPunct="0"/>
            <a:r>
              <a:rPr lang="en-US" sz="600" dirty="0" smtClean="0">
                <a:solidFill>
                  <a:srgbClr val="FFFFFF"/>
                </a:solidFill>
                <a:cs typeface="Segoe UI" pitchFamily="34" charset="0"/>
              </a:rPr>
              <a:t>Microsoft, Windows and other product names are or may be registered trademarks and/or trademarks in the U.S. and/or other countries.</a:t>
            </a:r>
          </a:p>
          <a:p>
            <a:pPr algn="r" defTabSz="767741" eaLnBrk="0" hangingPunct="0"/>
            <a:r>
              <a:rPr lang="en-US" sz="600" dirty="0" smtClean="0">
                <a:solidFill>
                  <a:srgbClr val="FFFFFF"/>
                </a:solidFill>
                <a:cs typeface="Segoe UI" pitchFamily="34" charset="0"/>
              </a:rPr>
              <a:t>MICROSOFT MAKES NO WARRANTIES, EXPRESS, IMPLIED OR STATUTORY, AS TO THE INFORMATION IN THIS PRESENTATION.</a:t>
            </a:r>
          </a:p>
          <a:p>
            <a:pPr algn="r" defTabSz="767679" eaLnBrk="0" hangingPunct="0"/>
            <a:r>
              <a:rPr lang="en-US" sz="600" dirty="0" smtClean="0">
                <a:gradFill>
                  <a:gsLst>
                    <a:gs pos="12389">
                      <a:srgbClr val="FFFFFF"/>
                    </a:gs>
                    <a:gs pos="54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 </a:t>
            </a:r>
            <a:endParaRPr lang="en-US" sz="600" dirty="0">
              <a:gradFill>
                <a:gsLst>
                  <a:gs pos="12389">
                    <a:srgbClr val="FFFFFF"/>
                  </a:gs>
                  <a:gs pos="54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749" y="5638450"/>
            <a:ext cx="3227129" cy="68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7980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8"/>
            <a:ext cx="11653523" cy="2006427"/>
          </a:xfrm>
          <a:prstGeom prst="rect">
            <a:avLst/>
          </a:prstGeom>
        </p:spPr>
        <p:txBody>
          <a:bodyPr/>
          <a:lstStyle>
            <a:lvl1pPr marL="239219" indent="-239219">
              <a:buClr>
                <a:schemeClr val="tx1"/>
              </a:buClr>
              <a:buSzPct val="90000"/>
              <a:buFont typeface="Arial" pitchFamily="34" charset="0"/>
              <a:buChar char="•"/>
              <a:defRPr sz="3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470592" indent="-231376">
              <a:buClr>
                <a:schemeClr val="tx1"/>
              </a:buClr>
              <a:buSzPct val="90000"/>
              <a:buFont typeface="Arial" pitchFamily="34" charset="0"/>
              <a:buChar char="•"/>
              <a:defRPr sz="2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709811" indent="-239219">
              <a:buClr>
                <a:schemeClr val="tx1"/>
              </a:buClr>
              <a:buSzPct val="90000"/>
              <a:buFont typeface="Arial" pitchFamily="34" charset="0"/>
              <a:buChar char="•"/>
              <a:defRPr sz="23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898048" indent="-188237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086285" indent="-188237">
              <a:buClr>
                <a:schemeClr val="tx1"/>
              </a:buClr>
              <a:buSzPct val="90000"/>
              <a:buFont typeface="Arial" pitchFamily="34" charset="0"/>
              <a:buChar char="•"/>
              <a:defRPr sz="1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Use this Layout for Speaker Notes slides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238877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28019" tIns="64010" rIns="128019" bIns="64010" anchor="b" anchorCtr="0">
            <a:noAutofit/>
          </a:bodyPr>
          <a:lstStyle>
            <a:lvl1pPr algn="r">
              <a:buFont typeface="Arial" pitchFamily="34" charset="0"/>
              <a:buNone/>
              <a:defRPr sz="3000" spc="-42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 smtClean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584289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ck Notes slide Layout No Bar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8"/>
            <a:ext cx="11653523" cy="2006427"/>
          </a:xfrm>
          <a:prstGeom prst="rect">
            <a:avLst/>
          </a:prstGeom>
        </p:spPr>
        <p:txBody>
          <a:bodyPr/>
          <a:lstStyle>
            <a:lvl1pPr marL="239237" indent="-239237">
              <a:buClr>
                <a:schemeClr val="tx1"/>
              </a:buClr>
              <a:buSzPct val="90000"/>
              <a:buFont typeface="Arial" pitchFamily="34" charset="0"/>
              <a:buChar char="•"/>
              <a:defRPr sz="3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470630" indent="-231394">
              <a:buClr>
                <a:schemeClr val="tx1"/>
              </a:buClr>
              <a:buSzPct val="90000"/>
              <a:buFont typeface="Arial" pitchFamily="34" charset="0"/>
              <a:buChar char="•"/>
              <a:defRPr sz="2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709868" indent="-239237">
              <a:buClr>
                <a:schemeClr val="tx1"/>
              </a:buClr>
              <a:buSzPct val="90000"/>
              <a:buFont typeface="Arial" pitchFamily="34" charset="0"/>
              <a:buChar char="•"/>
              <a:defRPr sz="23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898120" indent="-188252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086372" indent="-188252">
              <a:buClr>
                <a:schemeClr val="tx1"/>
              </a:buClr>
              <a:buSzPct val="90000"/>
              <a:buFont typeface="Arial" pitchFamily="34" charset="0"/>
              <a:buChar char="•"/>
              <a:defRPr sz="1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Use this Layout for Speaker Notes slides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86058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6" y="16"/>
            <a:ext cx="12191377" cy="6858623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 bwMode="gray">
          <a:xfrm>
            <a:off x="0" y="5072681"/>
            <a:ext cx="12192000" cy="1785322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38262" rIns="0" bIns="38262" numCol="1" rtlCol="0" anchor="ctr" anchorCtr="0" compatLnSpc="1">
            <a:prstTxWarp prst="textNoShape">
              <a:avLst/>
            </a:prstTxWarp>
          </a:bodyPr>
          <a:lstStyle/>
          <a:p>
            <a:pPr algn="ctr" defTabSz="764898" fontAlgn="base">
              <a:spcBef>
                <a:spcPct val="0"/>
              </a:spcBef>
              <a:spcAft>
                <a:spcPct val="0"/>
              </a:spcAft>
            </a:pPr>
            <a:endParaRPr lang="en-US" sz="1600" dirty="0">
              <a:gradFill>
                <a:gsLst>
                  <a:gs pos="16814">
                    <a:srgbClr val="FFFFFF"/>
                  </a:gs>
                  <a:gs pos="46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" name="Text Box 3"/>
          <p:cNvSpPr txBox="1">
            <a:spLocks noChangeArrowheads="1"/>
          </p:cNvSpPr>
          <p:nvPr userDrawn="1"/>
        </p:nvSpPr>
        <p:spPr bwMode="white">
          <a:xfrm>
            <a:off x="6170703" y="6004196"/>
            <a:ext cx="5752044" cy="61171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50026" tIns="120019" rIns="150026" bIns="120019" numCol="1" anchor="t" anchorCtr="0" compatLnSpc="1">
            <a:prstTxWarp prst="textNoShape">
              <a:avLst/>
            </a:prstTxWarp>
            <a:spAutoFit/>
          </a:bodyPr>
          <a:lstStyle/>
          <a:p>
            <a:pPr algn="r" defTabSz="764747" eaLnBrk="0" hangingPunct="0"/>
            <a:r>
              <a:rPr lang="en-US" sz="600" dirty="0">
                <a:solidFill>
                  <a:srgbClr val="FFFFFF"/>
                </a:solidFill>
                <a:cs typeface="Segoe UI" pitchFamily="34" charset="0"/>
              </a:rPr>
              <a:t>© </a:t>
            </a:r>
            <a:r>
              <a:rPr lang="en-US" sz="600" dirty="0" smtClean="0">
                <a:solidFill>
                  <a:srgbClr val="FFFFFF"/>
                </a:solidFill>
                <a:cs typeface="Segoe UI" pitchFamily="34" charset="0"/>
              </a:rPr>
              <a:t>2015 </a:t>
            </a:r>
            <a:r>
              <a:rPr lang="en-US" sz="600" dirty="0">
                <a:solidFill>
                  <a:srgbClr val="FFFFFF"/>
                </a:solidFill>
                <a:cs typeface="Segoe UI" pitchFamily="34" charset="0"/>
              </a:rPr>
              <a:t>Microsoft Corporation. All rights reserved</a:t>
            </a:r>
            <a:r>
              <a:rPr lang="en-US" sz="600" dirty="0" smtClean="0">
                <a:solidFill>
                  <a:srgbClr val="FFFFFF"/>
                </a:solidFill>
                <a:cs typeface="Segoe UI" pitchFamily="34" charset="0"/>
              </a:rPr>
              <a:t>.</a:t>
            </a:r>
          </a:p>
          <a:p>
            <a:pPr algn="r" defTabSz="764808" eaLnBrk="0" hangingPunct="0"/>
            <a:r>
              <a:rPr lang="en-US" sz="600" dirty="0" smtClean="0">
                <a:solidFill>
                  <a:srgbClr val="FFFFFF"/>
                </a:solidFill>
                <a:cs typeface="Segoe UI" pitchFamily="34" charset="0"/>
              </a:rPr>
              <a:t>Microsoft, Windows and other product names are or may be registered trademarks and/or trademarks in the U.S. and/or other countries.</a:t>
            </a:r>
          </a:p>
          <a:p>
            <a:pPr algn="r" defTabSz="764808" eaLnBrk="0" hangingPunct="0"/>
            <a:r>
              <a:rPr lang="en-US" sz="600" dirty="0" smtClean="0">
                <a:solidFill>
                  <a:srgbClr val="FFFFFF"/>
                </a:solidFill>
                <a:cs typeface="Segoe UI" pitchFamily="34" charset="0"/>
              </a:rPr>
              <a:t>MICROSOFT MAKES NO WARRANTIES, EXPRESS, IMPLIED OR STATUTORY, AS TO THE INFORMATION IN THIS PRESENTATION.</a:t>
            </a:r>
          </a:p>
          <a:p>
            <a:pPr algn="r" defTabSz="764747" eaLnBrk="0" hangingPunct="0"/>
            <a:r>
              <a:rPr lang="en-US" sz="600" dirty="0" smtClean="0">
                <a:gradFill>
                  <a:gsLst>
                    <a:gs pos="12389">
                      <a:srgbClr val="FFFFFF"/>
                    </a:gs>
                    <a:gs pos="54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 </a:t>
            </a:r>
            <a:endParaRPr lang="en-US" sz="600" dirty="0">
              <a:gradFill>
                <a:gsLst>
                  <a:gs pos="12389">
                    <a:srgbClr val="FFFFFF"/>
                  </a:gs>
                  <a:gs pos="54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749" y="5638486"/>
            <a:ext cx="3227129" cy="68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80160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843" y="6356803"/>
            <a:ext cx="2742188" cy="364224"/>
          </a:xfrm>
          <a:prstGeom prst="rect">
            <a:avLst/>
          </a:prstGeom>
        </p:spPr>
        <p:txBody>
          <a:bodyPr lIns="75301" tIns="37650" rIns="75301" bIns="37650"/>
          <a:lstStyle/>
          <a:p>
            <a:pPr defTabSz="768113"/>
            <a:fld id="{0626A314-07C3-4D18-A5FC-2D5811D0A94B}" type="datetimeFigureOut">
              <a:rPr lang="en-NZ" sz="1500" smtClean="0">
                <a:solidFill>
                  <a:srgbClr val="FFFFFF"/>
                </a:solidFill>
              </a:rPr>
              <a:pPr defTabSz="768113"/>
              <a:t>6/03/2019</a:t>
            </a:fld>
            <a:endParaRPr lang="en-NZ" sz="1500" dirty="0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582" y="6356803"/>
            <a:ext cx="4114839" cy="364224"/>
          </a:xfrm>
          <a:prstGeom prst="rect">
            <a:avLst/>
          </a:prstGeom>
        </p:spPr>
        <p:txBody>
          <a:bodyPr lIns="75301" tIns="37650" rIns="75301" bIns="37650"/>
          <a:lstStyle/>
          <a:p>
            <a:pPr defTabSz="768113"/>
            <a:endParaRPr lang="en-NZ" sz="1500" dirty="0">
              <a:solidFill>
                <a:srgbClr val="FFFFFF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971" y="6356803"/>
            <a:ext cx="2742188" cy="364224"/>
          </a:xfrm>
          <a:prstGeom prst="rect">
            <a:avLst/>
          </a:prstGeom>
        </p:spPr>
        <p:txBody>
          <a:bodyPr lIns="75301" tIns="37650" rIns="75301" bIns="37650"/>
          <a:lstStyle/>
          <a:p>
            <a:pPr defTabSz="768113"/>
            <a:fld id="{FB0C7228-8968-4EAD-A859-852F0E05042B}" type="slidenum">
              <a:rPr lang="en-NZ" sz="1500" smtClean="0">
                <a:solidFill>
                  <a:srgbClr val="FFFFFF"/>
                </a:solidFill>
              </a:rPr>
              <a:pPr defTabSz="768113"/>
              <a:t>‹Nº›</a:t>
            </a:fld>
            <a:endParaRPr lang="en-NZ" sz="1500" dirty="0">
              <a:solidFill>
                <a:srgbClr val="FFFFFF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9570" y="1"/>
            <a:ext cx="12251139" cy="6865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701437"/>
      </p:ext>
    </p:extLst>
  </p:cSld>
  <p:clrMapOvr>
    <a:masterClrMapping/>
  </p:clrMapOvr>
  <p:transition>
    <p:fade/>
  </p:transition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843" y="6356803"/>
            <a:ext cx="2742188" cy="364224"/>
          </a:xfrm>
          <a:prstGeom prst="rect">
            <a:avLst/>
          </a:prstGeom>
        </p:spPr>
        <p:txBody>
          <a:bodyPr/>
          <a:lstStyle/>
          <a:p>
            <a:pPr defTabSz="685845"/>
            <a:fld id="{0626A314-07C3-4D18-A5FC-2D5811D0A94B}" type="datetimeFigureOut">
              <a:rPr lang="en-NZ" smtClean="0">
                <a:solidFill>
                  <a:srgbClr val="FFFFFF"/>
                </a:solidFill>
              </a:rPr>
              <a:pPr defTabSz="685845"/>
              <a:t>6/03/2019</a:t>
            </a:fld>
            <a:endParaRPr lang="en-NZ" dirty="0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582" y="6356803"/>
            <a:ext cx="4114839" cy="364224"/>
          </a:xfrm>
          <a:prstGeom prst="rect">
            <a:avLst/>
          </a:prstGeom>
        </p:spPr>
        <p:txBody>
          <a:bodyPr/>
          <a:lstStyle/>
          <a:p>
            <a:pPr defTabSz="685845"/>
            <a:endParaRPr lang="en-NZ" dirty="0">
              <a:solidFill>
                <a:srgbClr val="FFFFFF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971" y="6356803"/>
            <a:ext cx="2742188" cy="364224"/>
          </a:xfrm>
          <a:prstGeom prst="rect">
            <a:avLst/>
          </a:prstGeom>
        </p:spPr>
        <p:txBody>
          <a:bodyPr/>
          <a:lstStyle/>
          <a:p>
            <a:pPr defTabSz="685845"/>
            <a:fld id="{FB0C7228-8968-4EAD-A859-852F0E05042B}" type="slidenum">
              <a:rPr lang="en-NZ" smtClean="0">
                <a:solidFill>
                  <a:srgbClr val="FFFFFF"/>
                </a:solidFill>
              </a:rPr>
              <a:pPr defTabSz="685845"/>
              <a:t>‹Nº›</a:t>
            </a:fld>
            <a:endParaRPr lang="en-NZ" dirty="0">
              <a:solidFill>
                <a:srgbClr val="FFFFFF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9570" y="1"/>
            <a:ext cx="12251139" cy="6865782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 bwMode="gray">
          <a:xfrm>
            <a:off x="-29570" y="6409725"/>
            <a:ext cx="12251139" cy="456059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59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765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5742" y="6547868"/>
            <a:ext cx="806773" cy="17199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7689" y="2818951"/>
            <a:ext cx="4178052" cy="2727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51224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- Colo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5" y="1069"/>
            <a:ext cx="12185848" cy="6855512"/>
          </a:xfrm>
          <a:prstGeom prst="rect">
            <a:avLst/>
          </a:prstGeom>
          <a:solidFill>
            <a:srgbClr val="5C2D91"/>
          </a:solidFill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730214"/>
            <a:ext cx="8964185" cy="1494254"/>
          </a:xfrm>
          <a:solidFill>
            <a:srgbClr val="0078D7"/>
          </a:solidFill>
        </p:spPr>
        <p:txBody>
          <a:bodyPr lIns="146304" tIns="91440" rIns="146304" bIns="91440" anchor="t" anchorCtr="0"/>
          <a:lstStyle>
            <a:lvl1pPr>
              <a:defRPr sz="3970" spc="-74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Session title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4" y="4225767"/>
            <a:ext cx="7171337" cy="622775"/>
          </a:xfrm>
          <a:solidFill>
            <a:schemeClr val="accent2"/>
          </a:solidFill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2353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  <p:sp>
        <p:nvSpPr>
          <p:cNvPr id="7" name="Rectangle 6"/>
          <p:cNvSpPr/>
          <p:nvPr userDrawn="1"/>
        </p:nvSpPr>
        <p:spPr bwMode="gray">
          <a:xfrm>
            <a:off x="1" y="6409724"/>
            <a:ext cx="12191377" cy="448276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59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765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303" y="6547868"/>
            <a:ext cx="806773" cy="171991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7462786" y="4232931"/>
            <a:ext cx="1770701" cy="510524"/>
          </a:xfrm>
          <a:solidFill>
            <a:schemeClr val="accent3"/>
          </a:solidFill>
        </p:spPr>
        <p:txBody>
          <a:bodyPr/>
          <a:lstStyle>
            <a:lvl1pPr marL="0" indent="0" algn="ctr">
              <a:buFontTx/>
              <a:buNone/>
              <a:defRPr sz="2353" baseline="0">
                <a:solidFill>
                  <a:schemeClr val="bg1"/>
                </a:solidFill>
                <a:latin typeface="+mj-lt"/>
              </a:defRPr>
            </a:lvl1pPr>
            <a:lvl2pPr marL="252115" indent="0">
              <a:buFontTx/>
              <a:buNone/>
              <a:defRPr sz="1176">
                <a:latin typeface="+mn-lt"/>
              </a:defRPr>
            </a:lvl2pPr>
            <a:lvl3pPr marL="420190" indent="0">
              <a:buFontTx/>
              <a:buNone/>
              <a:defRPr sz="1176">
                <a:latin typeface="+mn-lt"/>
              </a:defRPr>
            </a:lvl3pPr>
            <a:lvl4pPr marL="588266" indent="0">
              <a:buFontTx/>
              <a:buNone/>
              <a:defRPr sz="1176">
                <a:latin typeface="+mn-lt"/>
              </a:defRPr>
            </a:lvl4pPr>
            <a:lvl5pPr marL="756342" indent="0">
              <a:buFontTx/>
              <a:buNone/>
              <a:defRPr sz="1176">
                <a:latin typeface="+mn-lt"/>
              </a:defRPr>
            </a:lvl5pPr>
          </a:lstStyle>
          <a:p>
            <a:pPr lvl="0"/>
            <a:r>
              <a:rPr lang="en-US" dirty="0" smtClean="0"/>
              <a:t>ABC101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836" y="1317669"/>
            <a:ext cx="4640865" cy="1364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9250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538242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20354">
                      <a:schemeClr val="tx2"/>
                    </a:gs>
                    <a:gs pos="40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471"/>
            </a:lvl2pPr>
            <a:lvl3pPr marL="168076" indent="0">
              <a:buNone/>
              <a:defRPr/>
            </a:lvl3pPr>
            <a:lvl4pPr marL="336152" indent="0">
              <a:buNone/>
              <a:defRPr/>
            </a:lvl4pPr>
            <a:lvl5pPr marL="504228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952134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538242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471"/>
            </a:lvl2pPr>
            <a:lvl3pPr marL="168076" indent="0">
              <a:buNone/>
              <a:defRPr/>
            </a:lvl3pPr>
            <a:lvl4pPr marL="336152" indent="0">
              <a:buNone/>
              <a:defRPr/>
            </a:lvl4pPr>
            <a:lvl5pPr marL="504228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055045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9"/>
            <a:ext cx="11653523" cy="1587999"/>
          </a:xfrm>
        </p:spPr>
        <p:txBody>
          <a:bodyPr>
            <a:spAutoFit/>
          </a:bodyPr>
          <a:lstStyle>
            <a:lvl1pPr>
              <a:buClr>
                <a:schemeClr val="tx2"/>
              </a:buClr>
              <a:defRPr sz="2941">
                <a:gradFill>
                  <a:gsLst>
                    <a:gs pos="7080">
                      <a:schemeClr val="tx2"/>
                    </a:gs>
                    <a:gs pos="36283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80267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9"/>
            <a:ext cx="11653523" cy="1587999"/>
          </a:xfrm>
        </p:spPr>
        <p:txBody>
          <a:bodyPr>
            <a:spAutoFit/>
          </a:bodyPr>
          <a:lstStyle>
            <a:lvl1pPr>
              <a:defRPr sz="2941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73670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6"/>
            <a:ext cx="5378548" cy="1456809"/>
          </a:xfrm>
        </p:spPr>
        <p:txBody>
          <a:bodyPr wrap="square">
            <a:spAutoFit/>
          </a:bodyPr>
          <a:lstStyle>
            <a:lvl1pPr marL="0" indent="0">
              <a:spcBef>
                <a:spcPts val="900"/>
              </a:spcBef>
              <a:buClr>
                <a:schemeClr val="tx1"/>
              </a:buClr>
              <a:buFont typeface="Wingdings" pitchFamily="2" charset="2"/>
              <a:buNone/>
              <a:defRPr sz="2353">
                <a:gradFill>
                  <a:gsLst>
                    <a:gs pos="12389">
                      <a:schemeClr val="tx2"/>
                    </a:gs>
                    <a:gs pos="31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471"/>
            </a:lvl2pPr>
            <a:lvl3pPr marL="170411" indent="0">
              <a:buNone/>
              <a:tabLst/>
              <a:defRPr sz="1471"/>
            </a:lvl3pPr>
            <a:lvl4pPr marL="338487" indent="0">
              <a:buNone/>
              <a:defRPr/>
            </a:lvl4pPr>
            <a:lvl5pPr marL="504228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189176"/>
            <a:ext cx="5378548" cy="1456809"/>
          </a:xfrm>
        </p:spPr>
        <p:txBody>
          <a:bodyPr wrap="square">
            <a:spAutoFit/>
          </a:bodyPr>
          <a:lstStyle>
            <a:lvl1pPr marL="0" indent="0">
              <a:spcBef>
                <a:spcPts val="900"/>
              </a:spcBef>
              <a:buClr>
                <a:schemeClr val="tx1"/>
              </a:buClr>
              <a:buFont typeface="Wingdings" pitchFamily="2" charset="2"/>
              <a:buNone/>
              <a:defRPr sz="2353">
                <a:gradFill>
                  <a:gsLst>
                    <a:gs pos="12389">
                      <a:schemeClr val="tx2"/>
                    </a:gs>
                    <a:gs pos="31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471"/>
            </a:lvl2pPr>
            <a:lvl3pPr marL="170411" indent="0">
              <a:buNone/>
              <a:tabLst/>
              <a:defRPr sz="1471"/>
            </a:lvl3pPr>
            <a:lvl4pPr marL="338487" indent="0">
              <a:buNone/>
              <a:defRPr/>
            </a:lvl4pPr>
            <a:lvl5pPr marL="504228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328508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6"/>
            <a:ext cx="5378548" cy="1456809"/>
          </a:xfrm>
        </p:spPr>
        <p:txBody>
          <a:bodyPr wrap="square">
            <a:spAutoFit/>
          </a:bodyPr>
          <a:lstStyle>
            <a:lvl1pPr marL="0" indent="0">
              <a:spcBef>
                <a:spcPts val="900"/>
              </a:spcBef>
              <a:buClr>
                <a:schemeClr val="tx1"/>
              </a:buClr>
              <a:buFont typeface="Wingdings" pitchFamily="2" charset="2"/>
              <a:buNone/>
              <a:defRPr sz="2353"/>
            </a:lvl1pPr>
            <a:lvl2pPr marL="0" indent="0">
              <a:buNone/>
              <a:defRPr sz="1471"/>
            </a:lvl2pPr>
            <a:lvl3pPr marL="170411" indent="0">
              <a:buNone/>
              <a:tabLst/>
              <a:defRPr sz="1471"/>
            </a:lvl3pPr>
            <a:lvl4pPr marL="338487" indent="0">
              <a:buNone/>
              <a:defRPr/>
            </a:lvl4pPr>
            <a:lvl5pPr marL="504228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189176"/>
            <a:ext cx="5378548" cy="1456809"/>
          </a:xfrm>
        </p:spPr>
        <p:txBody>
          <a:bodyPr wrap="square">
            <a:spAutoFit/>
          </a:bodyPr>
          <a:lstStyle>
            <a:lvl1pPr marL="0" indent="0">
              <a:spcBef>
                <a:spcPts val="900"/>
              </a:spcBef>
              <a:buClr>
                <a:schemeClr val="tx1"/>
              </a:buClr>
              <a:buFont typeface="Wingdings" pitchFamily="2" charset="2"/>
              <a:buNone/>
              <a:defRPr sz="2353"/>
            </a:lvl1pPr>
            <a:lvl2pPr marL="0" indent="0">
              <a:buNone/>
              <a:defRPr sz="1471"/>
            </a:lvl2pPr>
            <a:lvl3pPr marL="170411" indent="0">
              <a:buNone/>
              <a:tabLst/>
              <a:defRPr sz="1471"/>
            </a:lvl3pPr>
            <a:lvl4pPr marL="338487" indent="0">
              <a:buNone/>
              <a:defRPr/>
            </a:lvl4pPr>
            <a:lvl5pPr marL="504228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245021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7"/>
            <a:ext cx="5378548" cy="1506566"/>
          </a:xfrm>
        </p:spPr>
        <p:txBody>
          <a:bodyPr wrap="square">
            <a:spAutoFit/>
          </a:bodyPr>
          <a:lstStyle>
            <a:lvl1pPr marL="211263" indent="-211263">
              <a:spcBef>
                <a:spcPts val="9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353">
                <a:gradFill>
                  <a:gsLst>
                    <a:gs pos="19469">
                      <a:schemeClr val="tx2"/>
                    </a:gs>
                    <a:gs pos="32000">
                      <a:schemeClr val="tx2"/>
                    </a:gs>
                  </a:gsLst>
                  <a:lin ang="5400000" scaled="0"/>
                </a:gradFill>
              </a:defRPr>
            </a:lvl1pPr>
            <a:lvl2pPr marL="390535" indent="-171454">
              <a:buFont typeface="Wingdings" panose="05000000000000000000" pitchFamily="2" charset="2"/>
              <a:buChar char="§"/>
              <a:defRPr sz="1765"/>
            </a:lvl2pPr>
            <a:lvl3pPr marL="514364" indent="-123829">
              <a:buFont typeface="Wingdings" panose="05000000000000000000" pitchFamily="2" charset="2"/>
              <a:buChar char="§"/>
              <a:tabLst/>
              <a:defRPr sz="1471"/>
            </a:lvl3pPr>
            <a:lvl4pPr marL="647716" indent="-133353">
              <a:buFont typeface="Wingdings" panose="05000000000000000000" pitchFamily="2" charset="2"/>
              <a:buChar char="§"/>
              <a:defRPr/>
            </a:lvl4pPr>
            <a:lvl5pPr marL="771545" indent="-123829">
              <a:buFont typeface="Wingdings" panose="05000000000000000000" pitchFamily="2" charset="2"/>
              <a:buChar char="§"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189177"/>
            <a:ext cx="5378548" cy="1506566"/>
          </a:xfrm>
        </p:spPr>
        <p:txBody>
          <a:bodyPr wrap="square">
            <a:spAutoFit/>
          </a:bodyPr>
          <a:lstStyle>
            <a:lvl1pPr marL="211263" indent="-211263">
              <a:spcBef>
                <a:spcPts val="9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353">
                <a:gradFill>
                  <a:gsLst>
                    <a:gs pos="19469">
                      <a:schemeClr val="tx2"/>
                    </a:gs>
                    <a:gs pos="32000">
                      <a:schemeClr val="tx2"/>
                    </a:gs>
                  </a:gsLst>
                  <a:lin ang="5400000" scaled="0"/>
                </a:gradFill>
              </a:defRPr>
            </a:lvl1pPr>
            <a:lvl2pPr marL="390535" indent="-171454">
              <a:buFont typeface="Wingdings" panose="05000000000000000000" pitchFamily="2" charset="2"/>
              <a:buChar char="§"/>
              <a:defRPr sz="1765"/>
            </a:lvl2pPr>
            <a:lvl3pPr marL="514364" indent="-123829">
              <a:buFont typeface="Wingdings" panose="05000000000000000000" pitchFamily="2" charset="2"/>
              <a:buChar char="§"/>
              <a:tabLst/>
              <a:defRPr sz="1471"/>
            </a:lvl3pPr>
            <a:lvl4pPr marL="647716" indent="-133353">
              <a:buFont typeface="Wingdings" panose="05000000000000000000" pitchFamily="2" charset="2"/>
              <a:buChar char="§"/>
              <a:defRPr/>
            </a:lvl4pPr>
            <a:lvl5pPr marL="771545" indent="-123829">
              <a:buFont typeface="Wingdings" panose="05000000000000000000" pitchFamily="2" charset="2"/>
              <a:buChar char="§"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377437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96"/>
            <a:ext cx="11653523" cy="2005845"/>
          </a:xfrm>
          <a:prstGeom prst="rect">
            <a:avLst/>
          </a:prstGeom>
        </p:spPr>
        <p:txBody>
          <a:bodyPr/>
          <a:lstStyle>
            <a:lvl1pPr marL="238303" indent="-238303">
              <a:buClr>
                <a:schemeClr val="tx1"/>
              </a:buClr>
              <a:buSzPct val="90000"/>
              <a:buFont typeface="Arial" pitchFamily="34" charset="0"/>
              <a:buChar char="•"/>
              <a:defRPr sz="3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468793" indent="-230495">
              <a:buClr>
                <a:schemeClr val="tx1"/>
              </a:buClr>
              <a:buSzPct val="90000"/>
              <a:buFont typeface="Arial" pitchFamily="34" charset="0"/>
              <a:buChar char="•"/>
              <a:defRPr sz="2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707106" indent="-238303">
              <a:buClr>
                <a:schemeClr val="tx1"/>
              </a:buClr>
              <a:buSzPct val="90000"/>
              <a:buFont typeface="Arial" pitchFamily="34" charset="0"/>
              <a:buChar char="•"/>
              <a:defRPr sz="23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894618" indent="-187517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082136" indent="-187517">
              <a:buClr>
                <a:schemeClr val="tx1"/>
              </a:buClr>
              <a:buSzPct val="90000"/>
              <a:buFont typeface="Arial" pitchFamily="34" charset="0"/>
              <a:buChar char="•"/>
              <a:defRPr sz="1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Use this Layout for Speaker Notes slides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238877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27517" tIns="63758" rIns="127517" bIns="63758" anchor="b" anchorCtr="0">
            <a:noAutofit/>
          </a:bodyPr>
          <a:lstStyle>
            <a:lvl1pPr algn="r">
              <a:buFont typeface="Arial" pitchFamily="34" charset="0"/>
              <a:buNone/>
              <a:defRPr sz="3000" spc="-42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 smtClean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441794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7"/>
            <a:ext cx="5378548" cy="1506566"/>
          </a:xfrm>
        </p:spPr>
        <p:txBody>
          <a:bodyPr wrap="square">
            <a:spAutoFit/>
          </a:bodyPr>
          <a:lstStyle>
            <a:lvl1pPr marL="211263" indent="-211263">
              <a:spcBef>
                <a:spcPts val="9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2353"/>
            </a:lvl1pPr>
            <a:lvl2pPr marL="390535" indent="-171454">
              <a:buFont typeface="Wingdings" panose="05000000000000000000" pitchFamily="2" charset="2"/>
              <a:buChar char="§"/>
              <a:defRPr sz="1765"/>
            </a:lvl2pPr>
            <a:lvl3pPr marL="514364" indent="-123829">
              <a:buFont typeface="Wingdings" panose="05000000000000000000" pitchFamily="2" charset="2"/>
              <a:buChar char="§"/>
              <a:tabLst/>
              <a:defRPr sz="1471"/>
            </a:lvl3pPr>
            <a:lvl4pPr marL="647716" indent="-133353">
              <a:buFont typeface="Wingdings" panose="05000000000000000000" pitchFamily="2" charset="2"/>
              <a:buChar char="§"/>
              <a:defRPr/>
            </a:lvl4pPr>
            <a:lvl5pPr marL="771545" indent="-123829">
              <a:buFont typeface="Wingdings" panose="05000000000000000000" pitchFamily="2" charset="2"/>
              <a:buChar char="§"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189177"/>
            <a:ext cx="5378548" cy="1506566"/>
          </a:xfrm>
        </p:spPr>
        <p:txBody>
          <a:bodyPr wrap="square">
            <a:spAutoFit/>
          </a:bodyPr>
          <a:lstStyle>
            <a:lvl1pPr marL="211263" indent="-211263">
              <a:spcBef>
                <a:spcPts val="9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2353"/>
            </a:lvl1pPr>
            <a:lvl2pPr marL="390535" indent="-171454">
              <a:buFont typeface="Wingdings" panose="05000000000000000000" pitchFamily="2" charset="2"/>
              <a:buChar char="§"/>
              <a:defRPr sz="1765"/>
            </a:lvl2pPr>
            <a:lvl3pPr marL="514364" indent="-123829">
              <a:buFont typeface="Wingdings" panose="05000000000000000000" pitchFamily="2" charset="2"/>
              <a:buChar char="§"/>
              <a:tabLst/>
              <a:defRPr sz="1471"/>
            </a:lvl3pPr>
            <a:lvl4pPr marL="647716" indent="-133353">
              <a:buFont typeface="Wingdings" panose="05000000000000000000" pitchFamily="2" charset="2"/>
              <a:buChar char="§"/>
              <a:defRPr/>
            </a:lvl4pPr>
            <a:lvl5pPr marL="771545" indent="-123829">
              <a:buFont typeface="Wingdings" panose="05000000000000000000" pitchFamily="2" charset="2"/>
              <a:buChar char="§"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623151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139939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5" y="1069"/>
            <a:ext cx="12185848" cy="68555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2095069"/>
            <a:ext cx="9859116" cy="91775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5293" spc="-74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Demo title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2" y="4785989"/>
            <a:ext cx="9860673" cy="62132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2353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  <p:sp>
        <p:nvSpPr>
          <p:cNvPr id="6" name="Rectangle 5"/>
          <p:cNvSpPr/>
          <p:nvPr userDrawn="1"/>
        </p:nvSpPr>
        <p:spPr bwMode="gray">
          <a:xfrm>
            <a:off x="1" y="6409724"/>
            <a:ext cx="12191377" cy="448276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59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765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55" y="6547868"/>
            <a:ext cx="806773" cy="171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0825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5" y="1069"/>
            <a:ext cx="12185848" cy="68555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2084173"/>
            <a:ext cx="9859116" cy="917752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5293" b="0" kern="1200" cap="none" spc="-74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 smtClean="0"/>
              <a:t>Video title</a:t>
            </a:r>
            <a:endParaRPr lang="en-US" dirty="0"/>
          </a:p>
        </p:txBody>
      </p:sp>
      <p:sp>
        <p:nvSpPr>
          <p:cNvPr id="4" name="Rectangle 3"/>
          <p:cNvSpPr/>
          <p:nvPr userDrawn="1"/>
        </p:nvSpPr>
        <p:spPr bwMode="gray">
          <a:xfrm>
            <a:off x="1" y="6409724"/>
            <a:ext cx="12191377" cy="448276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59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765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55" y="6547868"/>
            <a:ext cx="806773" cy="171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1509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Ligh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5" y="1069"/>
            <a:ext cx="12185848" cy="68555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91775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5293" spc="-74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97196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Dar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91775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5293" spc="-74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428538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91775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5293" spc="-74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863955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91775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5293" spc="-74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952597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91775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5293" spc="-74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328932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2" y="1217195"/>
            <a:ext cx="5378548" cy="856709"/>
          </a:xfrm>
        </p:spPr>
        <p:txBody>
          <a:bodyPr>
            <a:spAutoFit/>
          </a:bodyPr>
          <a:lstStyle>
            <a:lvl1pPr>
              <a:defRPr sz="4852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50/50 photo layout</a:t>
            </a:r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7" y="1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176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635815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ck Notes slide Layout No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96"/>
            <a:ext cx="11653523" cy="2005845"/>
          </a:xfrm>
          <a:prstGeom prst="rect">
            <a:avLst/>
          </a:prstGeom>
        </p:spPr>
        <p:txBody>
          <a:bodyPr/>
          <a:lstStyle>
            <a:lvl1pPr marL="238321" indent="-238321">
              <a:buClr>
                <a:schemeClr val="tx1"/>
              </a:buClr>
              <a:buSzPct val="90000"/>
              <a:buFont typeface="Arial" pitchFamily="34" charset="0"/>
              <a:buChar char="•"/>
              <a:defRPr sz="3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468831" indent="-230512">
              <a:buClr>
                <a:schemeClr val="tx1"/>
              </a:buClr>
              <a:buSzPct val="90000"/>
              <a:buFont typeface="Arial" pitchFamily="34" charset="0"/>
              <a:buChar char="•"/>
              <a:defRPr sz="2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707164" indent="-238321">
              <a:buClr>
                <a:schemeClr val="tx1"/>
              </a:buClr>
              <a:buSzPct val="90000"/>
              <a:buFont typeface="Arial" pitchFamily="34" charset="0"/>
              <a:buChar char="•"/>
              <a:defRPr sz="23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894691" indent="-187532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082223" indent="-187532">
              <a:buClr>
                <a:schemeClr val="tx1"/>
              </a:buClr>
              <a:buSzPct val="90000"/>
              <a:buFont typeface="Arial" pitchFamily="34" charset="0"/>
              <a:buChar char="•"/>
              <a:defRPr sz="1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Use this Layout for Speaker Notes slides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838289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361049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0212255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8237049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3751551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Slide for developer code</a:t>
            </a:r>
            <a:endParaRPr lang="en-US" dirty="0"/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3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92" tIns="34292" rIns="34292" bIns="3429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592" fontAlgn="base">
              <a:spcBef>
                <a:spcPct val="0"/>
              </a:spcBef>
              <a:spcAft>
                <a:spcPct val="0"/>
              </a:spcAft>
            </a:pPr>
            <a:endParaRPr lang="en-US" sz="1654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42" y="1197324"/>
            <a:ext cx="11653521" cy="1516697"/>
          </a:xfrm>
        </p:spPr>
        <p:txBody>
          <a:bodyPr/>
          <a:lstStyle>
            <a:lvl1pPr marL="0" indent="0">
              <a:buNone/>
              <a:defRPr sz="2426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254801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2982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59890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77273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262013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6" y="1"/>
            <a:ext cx="12191377" cy="6858623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 bwMode="gray">
          <a:xfrm>
            <a:off x="0" y="5072678"/>
            <a:ext cx="12192000" cy="1785322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34290" rIns="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685592" fontAlgn="base">
              <a:spcBef>
                <a:spcPct val="0"/>
              </a:spcBef>
              <a:spcAft>
                <a:spcPct val="0"/>
              </a:spcAft>
            </a:pPr>
            <a:endParaRPr lang="en-US" sz="1471" dirty="0">
              <a:gradFill>
                <a:gsLst>
                  <a:gs pos="16814">
                    <a:srgbClr val="FFFFFF"/>
                  </a:gs>
                  <a:gs pos="46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" name="Text Box 3"/>
          <p:cNvSpPr txBox="1">
            <a:spLocks noChangeArrowheads="1"/>
          </p:cNvSpPr>
          <p:nvPr userDrawn="1"/>
        </p:nvSpPr>
        <p:spPr bwMode="white">
          <a:xfrm>
            <a:off x="6170703" y="6004183"/>
            <a:ext cx="5752044" cy="53425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34464" tIns="107571" rIns="134464" bIns="107571" numCol="1" anchor="t" anchorCtr="0" compatLnSpc="1">
            <a:prstTxWarp prst="textNoShape">
              <a:avLst/>
            </a:prstTxWarp>
            <a:spAutoFit/>
          </a:bodyPr>
          <a:lstStyle/>
          <a:p>
            <a:pPr algn="r" defTabSz="685458" eaLnBrk="0" hangingPunct="0"/>
            <a:r>
              <a:rPr lang="en-US" sz="515" dirty="0">
                <a:solidFill>
                  <a:srgbClr val="FFFFFF"/>
                </a:solidFill>
                <a:cs typeface="Segoe UI" pitchFamily="34" charset="0"/>
              </a:rPr>
              <a:t>© </a:t>
            </a:r>
            <a:r>
              <a:rPr lang="en-US" sz="515" dirty="0" smtClean="0">
                <a:solidFill>
                  <a:srgbClr val="FFFFFF"/>
                </a:solidFill>
                <a:cs typeface="Segoe UI" pitchFamily="34" charset="0"/>
              </a:rPr>
              <a:t>2015 </a:t>
            </a:r>
            <a:r>
              <a:rPr lang="en-US" sz="515" dirty="0">
                <a:solidFill>
                  <a:srgbClr val="FFFFFF"/>
                </a:solidFill>
                <a:cs typeface="Segoe UI" pitchFamily="34" charset="0"/>
              </a:rPr>
              <a:t>Microsoft Corporation. All rights reserved</a:t>
            </a:r>
            <a:r>
              <a:rPr lang="en-US" sz="515" dirty="0" smtClean="0">
                <a:solidFill>
                  <a:srgbClr val="FFFFFF"/>
                </a:solidFill>
                <a:cs typeface="Segoe UI" pitchFamily="34" charset="0"/>
              </a:rPr>
              <a:t>.</a:t>
            </a:r>
          </a:p>
          <a:p>
            <a:pPr algn="r" defTabSz="685513" eaLnBrk="0" hangingPunct="0"/>
            <a:r>
              <a:rPr lang="en-US" sz="515" dirty="0" smtClean="0">
                <a:solidFill>
                  <a:srgbClr val="FFFFFF"/>
                </a:solidFill>
                <a:cs typeface="Segoe UI" pitchFamily="34" charset="0"/>
              </a:rPr>
              <a:t>Microsoft, Windows and other product names are or may be registered trademarks and/or trademarks in the U.S. and/or other countries.</a:t>
            </a:r>
          </a:p>
          <a:p>
            <a:pPr algn="r" defTabSz="685513" eaLnBrk="0" hangingPunct="0"/>
            <a:r>
              <a:rPr lang="en-US" sz="515" dirty="0" smtClean="0">
                <a:solidFill>
                  <a:srgbClr val="FFFFFF"/>
                </a:solidFill>
                <a:cs typeface="Segoe UI" pitchFamily="34" charset="0"/>
              </a:rPr>
              <a:t>MICROSOFT MAKES NO WARRANTIES, EXPRESS, IMPLIED OR STATUTORY, AS TO THE INFORMATION IN THIS PRESENTATION.</a:t>
            </a:r>
          </a:p>
          <a:p>
            <a:pPr algn="r" defTabSz="685458" eaLnBrk="0" hangingPunct="0"/>
            <a:r>
              <a:rPr lang="en-US" sz="515" dirty="0" smtClean="0">
                <a:gradFill>
                  <a:gsLst>
                    <a:gs pos="12389">
                      <a:srgbClr val="FFFFFF"/>
                    </a:gs>
                    <a:gs pos="54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 </a:t>
            </a:r>
            <a:endParaRPr lang="en-US" sz="515" dirty="0">
              <a:gradFill>
                <a:gsLst>
                  <a:gs pos="12389">
                    <a:srgbClr val="FFFFFF"/>
                  </a:gs>
                  <a:gs pos="54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749" y="5638450"/>
            <a:ext cx="3227129" cy="68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1342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1845826"/>
          </a:xfrm>
          <a:prstGeom prst="rect">
            <a:avLst/>
          </a:prstGeom>
        </p:spPr>
        <p:txBody>
          <a:bodyPr/>
          <a:lstStyle>
            <a:lvl1pPr marL="213597" indent="-213597">
              <a:buClr>
                <a:schemeClr val="tx1"/>
              </a:buClr>
              <a:buSzPct val="90000"/>
              <a:buFont typeface="Arial" pitchFamily="34" charset="0"/>
              <a:buChar char="•"/>
              <a:defRPr sz="264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420190" indent="-206594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633787" indent="-213597">
              <a:buClr>
                <a:schemeClr val="tx1"/>
              </a:buClr>
              <a:buSzPct val="90000"/>
              <a:buFont typeface="Arial" pitchFamily="34" charset="0"/>
              <a:buChar char="•"/>
              <a:defRPr sz="205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801864" indent="-168076">
              <a:buClr>
                <a:schemeClr val="tx1"/>
              </a:buClr>
              <a:buSzPct val="90000"/>
              <a:buFont typeface="Arial" pitchFamily="34" charset="0"/>
              <a:buChar char="•"/>
              <a:defRPr sz="176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969939" indent="-168076">
              <a:buClr>
                <a:schemeClr val="tx1"/>
              </a:buClr>
              <a:buSzPct val="90000"/>
              <a:buFont typeface="Arial" pitchFamily="34" charset="0"/>
              <a:buChar char="•"/>
              <a:defRPr sz="147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Use this Layout for Speaker Notes slides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238877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2721" spc="-38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 smtClean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00669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7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ck Notes slide Layout No Bar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1845826"/>
          </a:xfrm>
          <a:prstGeom prst="rect">
            <a:avLst/>
          </a:prstGeom>
        </p:spPr>
        <p:txBody>
          <a:bodyPr/>
          <a:lstStyle>
            <a:lvl1pPr marL="213614" indent="-213614">
              <a:buClr>
                <a:schemeClr val="tx1"/>
              </a:buClr>
              <a:buSzPct val="90000"/>
              <a:buFont typeface="Arial" pitchFamily="34" charset="0"/>
              <a:buChar char="•"/>
              <a:defRPr sz="264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420224" indent="-206610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633838" indent="-213614">
              <a:buClr>
                <a:schemeClr val="tx1"/>
              </a:buClr>
              <a:buSzPct val="90000"/>
              <a:buFont typeface="Arial" pitchFamily="34" charset="0"/>
              <a:buChar char="•"/>
              <a:defRPr sz="205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801928" indent="-168090">
              <a:buClr>
                <a:schemeClr val="tx1"/>
              </a:buClr>
              <a:buSzPct val="90000"/>
              <a:buFont typeface="Arial" pitchFamily="34" charset="0"/>
              <a:buChar char="•"/>
              <a:defRPr sz="176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970017" indent="-168090">
              <a:buClr>
                <a:schemeClr val="tx1"/>
              </a:buClr>
              <a:buSzPct val="90000"/>
              <a:buFont typeface="Arial" pitchFamily="34" charset="0"/>
              <a:buChar char="•"/>
              <a:defRPr sz="147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Use this Layout for Speaker Notes slides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77995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843" y="6356803"/>
            <a:ext cx="2742188" cy="364224"/>
          </a:xfrm>
          <a:prstGeom prst="rect">
            <a:avLst/>
          </a:prstGeom>
        </p:spPr>
        <p:txBody>
          <a:bodyPr/>
          <a:lstStyle/>
          <a:p>
            <a:pPr defTabSz="685845"/>
            <a:fld id="{0626A314-07C3-4D18-A5FC-2D5811D0A94B}" type="datetimeFigureOut">
              <a:rPr lang="en-NZ" smtClean="0">
                <a:solidFill>
                  <a:srgbClr val="FFFFFF"/>
                </a:solidFill>
              </a:rPr>
              <a:pPr defTabSz="685845"/>
              <a:t>6/03/2019</a:t>
            </a:fld>
            <a:endParaRPr lang="en-NZ" dirty="0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582" y="6356803"/>
            <a:ext cx="4114839" cy="364224"/>
          </a:xfrm>
          <a:prstGeom prst="rect">
            <a:avLst/>
          </a:prstGeom>
        </p:spPr>
        <p:txBody>
          <a:bodyPr/>
          <a:lstStyle/>
          <a:p>
            <a:pPr defTabSz="685845"/>
            <a:endParaRPr lang="en-NZ" dirty="0">
              <a:solidFill>
                <a:srgbClr val="FFFFFF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971" y="6356803"/>
            <a:ext cx="2742188" cy="364224"/>
          </a:xfrm>
          <a:prstGeom prst="rect">
            <a:avLst/>
          </a:prstGeom>
        </p:spPr>
        <p:txBody>
          <a:bodyPr/>
          <a:lstStyle/>
          <a:p>
            <a:pPr defTabSz="685845"/>
            <a:fld id="{FB0C7228-8968-4EAD-A859-852F0E05042B}" type="slidenum">
              <a:rPr lang="en-NZ" smtClean="0">
                <a:solidFill>
                  <a:srgbClr val="FFFFFF"/>
                </a:solidFill>
              </a:rPr>
              <a:pPr defTabSz="685845"/>
              <a:t>‹Nº›</a:t>
            </a:fld>
            <a:endParaRPr lang="en-NZ" dirty="0">
              <a:solidFill>
                <a:srgbClr val="FFFFFF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9570" y="1"/>
            <a:ext cx="12251139" cy="6865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87597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891" y="6356803"/>
            <a:ext cx="2742188" cy="364224"/>
          </a:xfrm>
          <a:prstGeom prst="rect">
            <a:avLst/>
          </a:prstGeom>
        </p:spPr>
        <p:txBody>
          <a:bodyPr lIns="75013" tIns="37506" rIns="75013" bIns="37506"/>
          <a:lstStyle/>
          <a:p>
            <a:pPr defTabSz="765179"/>
            <a:fld id="{0626A314-07C3-4D18-A5FC-2D5811D0A94B}" type="datetimeFigureOut">
              <a:rPr lang="en-NZ" sz="1500" smtClean="0">
                <a:solidFill>
                  <a:srgbClr val="FFFFFF"/>
                </a:solidFill>
              </a:rPr>
              <a:pPr defTabSz="765179"/>
              <a:t>6/03/2019</a:t>
            </a:fld>
            <a:endParaRPr lang="en-NZ" sz="1500" dirty="0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583" y="6356803"/>
            <a:ext cx="4114839" cy="364224"/>
          </a:xfrm>
          <a:prstGeom prst="rect">
            <a:avLst/>
          </a:prstGeom>
        </p:spPr>
        <p:txBody>
          <a:bodyPr lIns="75013" tIns="37506" rIns="75013" bIns="37506"/>
          <a:lstStyle/>
          <a:p>
            <a:pPr defTabSz="765179"/>
            <a:endParaRPr lang="en-NZ" sz="1500" dirty="0">
              <a:solidFill>
                <a:srgbClr val="FFFFFF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1019" y="6356803"/>
            <a:ext cx="2742188" cy="364224"/>
          </a:xfrm>
          <a:prstGeom prst="rect">
            <a:avLst/>
          </a:prstGeom>
        </p:spPr>
        <p:txBody>
          <a:bodyPr lIns="75013" tIns="37506" rIns="75013" bIns="37506"/>
          <a:lstStyle/>
          <a:p>
            <a:pPr defTabSz="765179"/>
            <a:fld id="{FB0C7228-8968-4EAD-A859-852F0E05042B}" type="slidenum">
              <a:rPr lang="en-NZ" sz="1500" smtClean="0">
                <a:solidFill>
                  <a:srgbClr val="FFFFFF"/>
                </a:solidFill>
              </a:rPr>
              <a:pPr defTabSz="765179"/>
              <a:t>‹Nº›</a:t>
            </a:fld>
            <a:endParaRPr lang="en-NZ" sz="1500" dirty="0">
              <a:solidFill>
                <a:srgbClr val="FFFFFF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9570" y="1"/>
            <a:ext cx="12251139" cy="6865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46987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890" y="6356803"/>
            <a:ext cx="2742188" cy="364224"/>
          </a:xfrm>
          <a:prstGeom prst="rect">
            <a:avLst/>
          </a:prstGeom>
        </p:spPr>
        <p:txBody>
          <a:bodyPr lIns="75021" tIns="37510" rIns="75021" bIns="37510"/>
          <a:lstStyle/>
          <a:p>
            <a:pPr defTabSz="765260"/>
            <a:fld id="{0626A314-07C3-4D18-A5FC-2D5811D0A94B}" type="datetimeFigureOut">
              <a:rPr lang="en-NZ" sz="1500" smtClean="0">
                <a:solidFill>
                  <a:srgbClr val="FFFFFF"/>
                </a:solidFill>
              </a:rPr>
              <a:pPr defTabSz="765260"/>
              <a:t>6/03/2019</a:t>
            </a:fld>
            <a:endParaRPr lang="en-NZ" sz="1500" dirty="0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583" y="6356803"/>
            <a:ext cx="4114839" cy="364224"/>
          </a:xfrm>
          <a:prstGeom prst="rect">
            <a:avLst/>
          </a:prstGeom>
        </p:spPr>
        <p:txBody>
          <a:bodyPr lIns="75021" tIns="37510" rIns="75021" bIns="37510"/>
          <a:lstStyle/>
          <a:p>
            <a:pPr defTabSz="765260"/>
            <a:endParaRPr lang="en-NZ" sz="1500" dirty="0">
              <a:solidFill>
                <a:srgbClr val="FFFFFF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1018" y="6356803"/>
            <a:ext cx="2742188" cy="364224"/>
          </a:xfrm>
          <a:prstGeom prst="rect">
            <a:avLst/>
          </a:prstGeom>
        </p:spPr>
        <p:txBody>
          <a:bodyPr lIns="75021" tIns="37510" rIns="75021" bIns="37510"/>
          <a:lstStyle/>
          <a:p>
            <a:pPr defTabSz="765260"/>
            <a:fld id="{FB0C7228-8968-4EAD-A859-852F0E05042B}" type="slidenum">
              <a:rPr lang="en-NZ" sz="1500" smtClean="0">
                <a:solidFill>
                  <a:srgbClr val="FFFFFF"/>
                </a:solidFill>
              </a:rPr>
              <a:pPr defTabSz="765260"/>
              <a:t>‹Nº›</a:t>
            </a:fld>
            <a:endParaRPr lang="en-NZ" sz="1500" dirty="0">
              <a:solidFill>
                <a:srgbClr val="FFFFFF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9570" y="1"/>
            <a:ext cx="12251139" cy="6865782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 bwMode="gray">
          <a:xfrm>
            <a:off x="-29570" y="6409725"/>
            <a:ext cx="12251139" cy="456059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50042" tIns="120031" rIns="150042" bIns="12003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76497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0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5742" y="6547903"/>
            <a:ext cx="806773" cy="17199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7735" y="2818951"/>
            <a:ext cx="4178052" cy="2727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09459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95"/>
            <a:ext cx="11653523" cy="1658057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20354">
                      <a:schemeClr val="tx2"/>
                    </a:gs>
                    <a:gs pos="40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600"/>
            </a:lvl2pPr>
            <a:lvl3pPr marL="187517" indent="0">
              <a:buNone/>
              <a:defRPr/>
            </a:lvl3pPr>
            <a:lvl4pPr marL="375034" indent="0">
              <a:buNone/>
              <a:defRPr/>
            </a:lvl4pPr>
            <a:lvl5pPr marL="562552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941092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94"/>
            <a:ext cx="11653523" cy="1658074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20354">
                      <a:schemeClr val="tx2"/>
                    </a:gs>
                    <a:gs pos="40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600"/>
            </a:lvl2pPr>
            <a:lvl3pPr marL="187537" indent="0">
              <a:buNone/>
              <a:defRPr/>
            </a:lvl3pPr>
            <a:lvl4pPr marL="375074" indent="0">
              <a:buNone/>
              <a:defRPr/>
            </a:lvl4pPr>
            <a:lvl5pPr marL="562612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697020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94"/>
            <a:ext cx="11653523" cy="1658074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600"/>
            </a:lvl2pPr>
            <a:lvl3pPr marL="187537" indent="0">
              <a:buNone/>
              <a:defRPr/>
            </a:lvl3pPr>
            <a:lvl4pPr marL="375074" indent="0">
              <a:buNone/>
              <a:defRPr/>
            </a:lvl4pPr>
            <a:lvl5pPr marL="562612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201294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98"/>
            <a:ext cx="11653523" cy="1725784"/>
          </a:xfrm>
        </p:spPr>
        <p:txBody>
          <a:bodyPr>
            <a:spAutoFit/>
          </a:bodyPr>
          <a:lstStyle>
            <a:lvl1pPr>
              <a:buClr>
                <a:schemeClr val="tx2"/>
              </a:buClr>
              <a:defRPr sz="3300">
                <a:gradFill>
                  <a:gsLst>
                    <a:gs pos="7080">
                      <a:schemeClr val="tx2"/>
                    </a:gs>
                    <a:gs pos="36283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7223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98"/>
            <a:ext cx="11653523" cy="1725784"/>
          </a:xfrm>
        </p:spPr>
        <p:txBody>
          <a:bodyPr>
            <a:spAutoFit/>
          </a:bodyPr>
          <a:lstStyle>
            <a:lvl1pPr>
              <a:defRPr sz="330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31281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89" y="1189196"/>
            <a:ext cx="5378548" cy="1561124"/>
          </a:xfrm>
        </p:spPr>
        <p:txBody>
          <a:bodyPr wrap="square">
            <a:spAutoFit/>
          </a:bodyPr>
          <a:lstStyle>
            <a:lvl1pPr marL="0" indent="0">
              <a:spcBef>
                <a:spcPts val="1008"/>
              </a:spcBef>
              <a:buClr>
                <a:schemeClr val="tx1"/>
              </a:buClr>
              <a:buFont typeface="Wingdings" pitchFamily="2" charset="2"/>
              <a:buNone/>
              <a:defRPr sz="2600">
                <a:gradFill>
                  <a:gsLst>
                    <a:gs pos="12389">
                      <a:schemeClr val="tx2"/>
                    </a:gs>
                    <a:gs pos="31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600"/>
            </a:lvl2pPr>
            <a:lvl3pPr marL="190143" indent="0">
              <a:buNone/>
              <a:tabLst/>
              <a:defRPr sz="1600"/>
            </a:lvl3pPr>
            <a:lvl4pPr marL="377681" indent="0">
              <a:buNone/>
              <a:defRPr/>
            </a:lvl4pPr>
            <a:lvl5pPr marL="562612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62" y="1189196"/>
            <a:ext cx="5378548" cy="1561124"/>
          </a:xfrm>
        </p:spPr>
        <p:txBody>
          <a:bodyPr wrap="square">
            <a:spAutoFit/>
          </a:bodyPr>
          <a:lstStyle>
            <a:lvl1pPr marL="0" indent="0">
              <a:spcBef>
                <a:spcPts val="1008"/>
              </a:spcBef>
              <a:buClr>
                <a:schemeClr val="tx1"/>
              </a:buClr>
              <a:buFont typeface="Wingdings" pitchFamily="2" charset="2"/>
              <a:buNone/>
              <a:defRPr sz="2600">
                <a:gradFill>
                  <a:gsLst>
                    <a:gs pos="12389">
                      <a:schemeClr val="tx2"/>
                    </a:gs>
                    <a:gs pos="31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600"/>
            </a:lvl2pPr>
            <a:lvl3pPr marL="190143" indent="0">
              <a:buNone/>
              <a:tabLst/>
              <a:defRPr sz="1600"/>
            </a:lvl3pPr>
            <a:lvl4pPr marL="377681" indent="0">
              <a:buNone/>
              <a:defRPr/>
            </a:lvl4pPr>
            <a:lvl5pPr marL="562612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289662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89" y="1189196"/>
            <a:ext cx="5378548" cy="1561124"/>
          </a:xfrm>
        </p:spPr>
        <p:txBody>
          <a:bodyPr wrap="square">
            <a:spAutoFit/>
          </a:bodyPr>
          <a:lstStyle>
            <a:lvl1pPr marL="0" indent="0">
              <a:spcBef>
                <a:spcPts val="1008"/>
              </a:spcBef>
              <a:buClr>
                <a:schemeClr val="tx1"/>
              </a:buClr>
              <a:buFont typeface="Wingdings" pitchFamily="2" charset="2"/>
              <a:buNone/>
              <a:defRPr sz="2600"/>
            </a:lvl1pPr>
            <a:lvl2pPr marL="0" indent="0">
              <a:buNone/>
              <a:defRPr sz="1600"/>
            </a:lvl2pPr>
            <a:lvl3pPr marL="190143" indent="0">
              <a:buNone/>
              <a:tabLst/>
              <a:defRPr sz="1600"/>
            </a:lvl3pPr>
            <a:lvl4pPr marL="377681" indent="0">
              <a:buNone/>
              <a:defRPr/>
            </a:lvl4pPr>
            <a:lvl5pPr marL="562612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62" y="1189196"/>
            <a:ext cx="5378548" cy="1561124"/>
          </a:xfrm>
        </p:spPr>
        <p:txBody>
          <a:bodyPr wrap="square">
            <a:spAutoFit/>
          </a:bodyPr>
          <a:lstStyle>
            <a:lvl1pPr marL="0" indent="0">
              <a:spcBef>
                <a:spcPts val="1008"/>
              </a:spcBef>
              <a:buClr>
                <a:schemeClr val="tx1"/>
              </a:buClr>
              <a:buFont typeface="Wingdings" pitchFamily="2" charset="2"/>
              <a:buNone/>
              <a:defRPr sz="2600"/>
            </a:lvl1pPr>
            <a:lvl2pPr marL="0" indent="0">
              <a:buNone/>
              <a:defRPr sz="1600"/>
            </a:lvl2pPr>
            <a:lvl3pPr marL="190143" indent="0">
              <a:buNone/>
              <a:tabLst/>
              <a:defRPr sz="1600"/>
            </a:lvl3pPr>
            <a:lvl4pPr marL="377681" indent="0">
              <a:buNone/>
              <a:defRPr/>
            </a:lvl4pPr>
            <a:lvl5pPr marL="562612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214460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89" y="1189195"/>
            <a:ext cx="5378548" cy="1628835"/>
          </a:xfrm>
        </p:spPr>
        <p:txBody>
          <a:bodyPr wrap="square">
            <a:spAutoFit/>
          </a:bodyPr>
          <a:lstStyle>
            <a:lvl1pPr marL="235728" indent="-235728">
              <a:spcBef>
                <a:spcPts val="1008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600">
                <a:gradFill>
                  <a:gsLst>
                    <a:gs pos="19469">
                      <a:schemeClr val="tx2"/>
                    </a:gs>
                    <a:gs pos="32000">
                      <a:schemeClr val="tx2"/>
                    </a:gs>
                  </a:gsLst>
                  <a:lin ang="5400000" scaled="0"/>
                </a:gradFill>
              </a:defRPr>
            </a:lvl1pPr>
            <a:lvl2pPr marL="435748" indent="-191307">
              <a:buFont typeface="Wingdings" panose="05000000000000000000" pitchFamily="2" charset="2"/>
              <a:buChar char="§"/>
              <a:defRPr sz="2000"/>
            </a:lvl2pPr>
            <a:lvl3pPr marL="573925" indent="-138192">
              <a:buFont typeface="Wingdings" panose="05000000000000000000" pitchFamily="2" charset="2"/>
              <a:buChar char="§"/>
              <a:tabLst/>
              <a:defRPr sz="1600"/>
            </a:lvl3pPr>
            <a:lvl4pPr marL="722716" indent="-148793">
              <a:buFont typeface="Wingdings" panose="05000000000000000000" pitchFamily="2" charset="2"/>
              <a:buChar char="§"/>
              <a:defRPr/>
            </a:lvl4pPr>
            <a:lvl5pPr marL="860883" indent="-138192">
              <a:buFont typeface="Wingdings" panose="05000000000000000000" pitchFamily="2" charset="2"/>
              <a:buChar char="§"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62" y="1189195"/>
            <a:ext cx="5378548" cy="1628835"/>
          </a:xfrm>
        </p:spPr>
        <p:txBody>
          <a:bodyPr wrap="square">
            <a:spAutoFit/>
          </a:bodyPr>
          <a:lstStyle>
            <a:lvl1pPr marL="235728" indent="-235728">
              <a:spcBef>
                <a:spcPts val="1008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600">
                <a:gradFill>
                  <a:gsLst>
                    <a:gs pos="19469">
                      <a:schemeClr val="tx2"/>
                    </a:gs>
                    <a:gs pos="32000">
                      <a:schemeClr val="tx2"/>
                    </a:gs>
                  </a:gsLst>
                  <a:lin ang="5400000" scaled="0"/>
                </a:gradFill>
              </a:defRPr>
            </a:lvl1pPr>
            <a:lvl2pPr marL="435748" indent="-191307">
              <a:buFont typeface="Wingdings" panose="05000000000000000000" pitchFamily="2" charset="2"/>
              <a:buChar char="§"/>
              <a:defRPr sz="2000"/>
            </a:lvl2pPr>
            <a:lvl3pPr marL="573925" indent="-138192">
              <a:buFont typeface="Wingdings" panose="05000000000000000000" pitchFamily="2" charset="2"/>
              <a:buChar char="§"/>
              <a:tabLst/>
              <a:defRPr sz="1600"/>
            </a:lvl3pPr>
            <a:lvl4pPr marL="722716" indent="-148793">
              <a:buFont typeface="Wingdings" panose="05000000000000000000" pitchFamily="2" charset="2"/>
              <a:buChar char="§"/>
              <a:defRPr/>
            </a:lvl4pPr>
            <a:lvl5pPr marL="860883" indent="-138192">
              <a:buFont typeface="Wingdings" panose="05000000000000000000" pitchFamily="2" charset="2"/>
              <a:buChar char="§"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310766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89" y="1189195"/>
            <a:ext cx="5378548" cy="1628835"/>
          </a:xfrm>
        </p:spPr>
        <p:txBody>
          <a:bodyPr wrap="square">
            <a:spAutoFit/>
          </a:bodyPr>
          <a:lstStyle>
            <a:lvl1pPr marL="235728" indent="-235728">
              <a:spcBef>
                <a:spcPts val="1008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2600"/>
            </a:lvl1pPr>
            <a:lvl2pPr marL="435748" indent="-191307">
              <a:buFont typeface="Wingdings" panose="05000000000000000000" pitchFamily="2" charset="2"/>
              <a:buChar char="§"/>
              <a:defRPr sz="2000"/>
            </a:lvl2pPr>
            <a:lvl3pPr marL="573925" indent="-138192">
              <a:buFont typeface="Wingdings" panose="05000000000000000000" pitchFamily="2" charset="2"/>
              <a:buChar char="§"/>
              <a:tabLst/>
              <a:defRPr sz="1600"/>
            </a:lvl3pPr>
            <a:lvl4pPr marL="722716" indent="-148793">
              <a:buFont typeface="Wingdings" panose="05000000000000000000" pitchFamily="2" charset="2"/>
              <a:buChar char="§"/>
              <a:defRPr/>
            </a:lvl4pPr>
            <a:lvl5pPr marL="860883" indent="-138192">
              <a:buFont typeface="Wingdings" panose="05000000000000000000" pitchFamily="2" charset="2"/>
              <a:buChar char="§"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62" y="1189195"/>
            <a:ext cx="5378548" cy="1628835"/>
          </a:xfrm>
        </p:spPr>
        <p:txBody>
          <a:bodyPr wrap="square">
            <a:spAutoFit/>
          </a:bodyPr>
          <a:lstStyle>
            <a:lvl1pPr marL="235728" indent="-235728">
              <a:spcBef>
                <a:spcPts val="1008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2600"/>
            </a:lvl1pPr>
            <a:lvl2pPr marL="435748" indent="-191307">
              <a:buFont typeface="Wingdings" panose="05000000000000000000" pitchFamily="2" charset="2"/>
              <a:buChar char="§"/>
              <a:defRPr sz="2000"/>
            </a:lvl2pPr>
            <a:lvl3pPr marL="573925" indent="-138192">
              <a:buFont typeface="Wingdings" panose="05000000000000000000" pitchFamily="2" charset="2"/>
              <a:buChar char="§"/>
              <a:tabLst/>
              <a:defRPr sz="1600"/>
            </a:lvl3pPr>
            <a:lvl4pPr marL="722716" indent="-148793">
              <a:buFont typeface="Wingdings" panose="05000000000000000000" pitchFamily="2" charset="2"/>
              <a:buChar char="§"/>
              <a:defRPr/>
            </a:lvl4pPr>
            <a:lvl5pPr marL="860883" indent="-138192">
              <a:buFont typeface="Wingdings" panose="05000000000000000000" pitchFamily="2" charset="2"/>
              <a:buChar char="§"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551003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762756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5" y="1093"/>
            <a:ext cx="12185848" cy="68555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2095086"/>
            <a:ext cx="9859116" cy="968654"/>
          </a:xfrm>
          <a:noFill/>
        </p:spPr>
        <p:txBody>
          <a:bodyPr tIns="75021" bIns="75021" anchor="t" anchorCtr="0">
            <a:spAutoFit/>
          </a:bodyPr>
          <a:lstStyle>
            <a:lvl1pPr>
              <a:defRPr sz="5900" spc="-82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Demo title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2" y="4786008"/>
            <a:ext cx="9860673" cy="602505"/>
          </a:xfrm>
          <a:noFill/>
        </p:spPr>
        <p:txBody>
          <a:bodyPr lIns="150042" tIns="120031" rIns="150042" bIns="120031">
            <a:spAutoFit/>
          </a:bodyPr>
          <a:lstStyle>
            <a:lvl1pPr marL="0" indent="0">
              <a:spcBef>
                <a:spcPts val="0"/>
              </a:spcBef>
              <a:buNone/>
              <a:defRPr sz="26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  <p:sp>
        <p:nvSpPr>
          <p:cNvPr id="6" name="Rectangle 5"/>
          <p:cNvSpPr/>
          <p:nvPr userDrawn="1"/>
        </p:nvSpPr>
        <p:spPr bwMode="gray">
          <a:xfrm>
            <a:off x="4" y="6409724"/>
            <a:ext cx="12191377" cy="448276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50042" tIns="120031" rIns="150042" bIns="12003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76497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0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55" y="6547903"/>
            <a:ext cx="806773" cy="171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5346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95"/>
            <a:ext cx="11653523" cy="1658057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600"/>
            </a:lvl2pPr>
            <a:lvl3pPr marL="187517" indent="0">
              <a:buNone/>
              <a:defRPr/>
            </a:lvl3pPr>
            <a:lvl4pPr marL="375034" indent="0">
              <a:buNone/>
              <a:defRPr/>
            </a:lvl4pPr>
            <a:lvl5pPr marL="562552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635092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5" y="1093"/>
            <a:ext cx="12185848" cy="68555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2084191"/>
            <a:ext cx="9859116" cy="968654"/>
          </a:xfrm>
          <a:noFill/>
        </p:spPr>
        <p:txBody>
          <a:bodyPr tIns="75021" bIns="75021" anchor="t" anchorCtr="0">
            <a:spAutoFit/>
          </a:bodyPr>
          <a:lstStyle>
            <a:lvl1pPr>
              <a:defRPr lang="en-US" sz="5900" b="0" kern="1200" cap="none" spc="-82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 smtClean="0"/>
              <a:t>Video title</a:t>
            </a:r>
            <a:endParaRPr lang="en-US" dirty="0"/>
          </a:p>
        </p:txBody>
      </p:sp>
      <p:sp>
        <p:nvSpPr>
          <p:cNvPr id="4" name="Rectangle 3"/>
          <p:cNvSpPr/>
          <p:nvPr userDrawn="1"/>
        </p:nvSpPr>
        <p:spPr bwMode="gray">
          <a:xfrm>
            <a:off x="4" y="6409724"/>
            <a:ext cx="12191377" cy="448276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50042" tIns="120031" rIns="150042" bIns="12003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76497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0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55" y="6547903"/>
            <a:ext cx="806773" cy="171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2505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Ligh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5" y="1093"/>
            <a:ext cx="12185848" cy="68555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89"/>
            <a:ext cx="11653523" cy="968654"/>
          </a:xfrm>
          <a:noFill/>
        </p:spPr>
        <p:txBody>
          <a:bodyPr tIns="75021" bIns="75021" anchor="t" anchorCtr="0">
            <a:spAutoFit/>
          </a:bodyPr>
          <a:lstStyle>
            <a:lvl1pPr>
              <a:defRPr sz="5900" spc="-82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71307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Dar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89"/>
            <a:ext cx="11653523" cy="968654"/>
          </a:xfrm>
          <a:noFill/>
        </p:spPr>
        <p:txBody>
          <a:bodyPr tIns="75021" bIns="75021" anchor="t" anchorCtr="0">
            <a:spAutoFit/>
          </a:bodyPr>
          <a:lstStyle>
            <a:lvl1pPr>
              <a:defRPr sz="5900" spc="-82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677677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89"/>
            <a:ext cx="11653523" cy="968654"/>
          </a:xfrm>
          <a:noFill/>
        </p:spPr>
        <p:txBody>
          <a:bodyPr tIns="75021" bIns="75021" anchor="t" anchorCtr="0">
            <a:spAutoFit/>
          </a:bodyPr>
          <a:lstStyle>
            <a:lvl1pPr>
              <a:defRPr sz="5900" spc="-82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051332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89"/>
            <a:ext cx="11653523" cy="968654"/>
          </a:xfrm>
          <a:noFill/>
        </p:spPr>
        <p:txBody>
          <a:bodyPr tIns="75021" bIns="75021" anchor="t" anchorCtr="0">
            <a:spAutoFit/>
          </a:bodyPr>
          <a:lstStyle>
            <a:lvl1pPr>
              <a:defRPr sz="5900" spc="-82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136566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89"/>
            <a:ext cx="11653523" cy="968654"/>
          </a:xfrm>
          <a:noFill/>
        </p:spPr>
        <p:txBody>
          <a:bodyPr tIns="75021" bIns="75021" anchor="t" anchorCtr="0">
            <a:spAutoFit/>
          </a:bodyPr>
          <a:lstStyle>
            <a:lvl1pPr>
              <a:defRPr sz="5900" spc="-82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771160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89" y="1217213"/>
            <a:ext cx="5378548" cy="1647301"/>
          </a:xfrm>
        </p:spPr>
        <p:txBody>
          <a:bodyPr>
            <a:spAutoFit/>
          </a:bodyPr>
          <a:lstStyle>
            <a:lvl1pPr>
              <a:defRPr sz="54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50/50 photo layout</a:t>
            </a:r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9" y="1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450125" anchor="ctr" anchorCtr="0">
            <a:noAutofit/>
          </a:bodyPr>
          <a:lstStyle>
            <a:lvl1pPr marL="0" indent="0" algn="ctr">
              <a:buNone/>
              <a:defRPr sz="13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558188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910379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774257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7883366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98"/>
            <a:ext cx="11653523" cy="1725768"/>
          </a:xfrm>
        </p:spPr>
        <p:txBody>
          <a:bodyPr>
            <a:spAutoFit/>
          </a:bodyPr>
          <a:lstStyle>
            <a:lvl1pPr>
              <a:buClr>
                <a:schemeClr val="tx2"/>
              </a:buClr>
              <a:defRPr sz="3300">
                <a:gradFill>
                  <a:gsLst>
                    <a:gs pos="7080">
                      <a:schemeClr val="tx2"/>
                    </a:gs>
                    <a:gs pos="36283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65615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0982607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Slide for developer code</a:t>
            </a:r>
            <a:endParaRPr lang="en-US" dirty="0"/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4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8267" tIns="38267" rIns="38267" bIns="3826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764979" fontAlgn="base">
              <a:spcBef>
                <a:spcPct val="0"/>
              </a:spcBef>
              <a:spcAft>
                <a:spcPct val="0"/>
              </a:spcAft>
            </a:pPr>
            <a:endParaRPr lang="en-US" sz="19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89" y="1197340"/>
            <a:ext cx="11653521" cy="1642685"/>
          </a:xfrm>
        </p:spPr>
        <p:txBody>
          <a:bodyPr/>
          <a:lstStyle>
            <a:lvl1pPr marL="0" indent="0">
              <a:buNone/>
              <a:defRPr sz="27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28430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7960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668249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862211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363357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6" y="16"/>
            <a:ext cx="12191377" cy="6858623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 bwMode="gray">
          <a:xfrm>
            <a:off x="0" y="5072681"/>
            <a:ext cx="12192000" cy="1785322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38266" rIns="0" bIns="38266" numCol="1" rtlCol="0" anchor="ctr" anchorCtr="0" compatLnSpc="1">
            <a:prstTxWarp prst="textNoShape">
              <a:avLst/>
            </a:prstTxWarp>
          </a:bodyPr>
          <a:lstStyle/>
          <a:p>
            <a:pPr algn="ctr" defTabSz="764979" fontAlgn="base">
              <a:spcBef>
                <a:spcPct val="0"/>
              </a:spcBef>
              <a:spcAft>
                <a:spcPct val="0"/>
              </a:spcAft>
            </a:pPr>
            <a:endParaRPr lang="en-US" sz="1600" dirty="0">
              <a:gradFill>
                <a:gsLst>
                  <a:gs pos="16814">
                    <a:srgbClr val="FFFFFF"/>
                  </a:gs>
                  <a:gs pos="46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" name="Text Box 3"/>
          <p:cNvSpPr txBox="1">
            <a:spLocks noChangeArrowheads="1"/>
          </p:cNvSpPr>
          <p:nvPr userDrawn="1"/>
        </p:nvSpPr>
        <p:spPr bwMode="white">
          <a:xfrm>
            <a:off x="6170703" y="6004196"/>
            <a:ext cx="5752044" cy="6117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50042" tIns="120031" rIns="150042" bIns="120031" numCol="1" anchor="t" anchorCtr="0" compatLnSpc="1">
            <a:prstTxWarp prst="textNoShape">
              <a:avLst/>
            </a:prstTxWarp>
            <a:spAutoFit/>
          </a:bodyPr>
          <a:lstStyle/>
          <a:p>
            <a:pPr algn="r" defTabSz="764828" eaLnBrk="0" hangingPunct="0"/>
            <a:r>
              <a:rPr lang="en-US" sz="600" dirty="0">
                <a:solidFill>
                  <a:srgbClr val="FFFFFF"/>
                </a:solidFill>
                <a:cs typeface="Segoe UI" pitchFamily="34" charset="0"/>
              </a:rPr>
              <a:t>© </a:t>
            </a:r>
            <a:r>
              <a:rPr lang="en-US" sz="600" dirty="0" smtClean="0">
                <a:solidFill>
                  <a:srgbClr val="FFFFFF"/>
                </a:solidFill>
                <a:cs typeface="Segoe UI" pitchFamily="34" charset="0"/>
              </a:rPr>
              <a:t>2015 </a:t>
            </a:r>
            <a:r>
              <a:rPr lang="en-US" sz="600" dirty="0">
                <a:solidFill>
                  <a:srgbClr val="FFFFFF"/>
                </a:solidFill>
                <a:cs typeface="Segoe UI" pitchFamily="34" charset="0"/>
              </a:rPr>
              <a:t>Microsoft Corporation. All rights reserved</a:t>
            </a:r>
            <a:r>
              <a:rPr lang="en-US" sz="600" dirty="0" smtClean="0">
                <a:solidFill>
                  <a:srgbClr val="FFFFFF"/>
                </a:solidFill>
                <a:cs typeface="Segoe UI" pitchFamily="34" charset="0"/>
              </a:rPr>
              <a:t>.</a:t>
            </a:r>
          </a:p>
          <a:p>
            <a:pPr algn="r" defTabSz="764890" eaLnBrk="0" hangingPunct="0"/>
            <a:r>
              <a:rPr lang="en-US" sz="600" dirty="0" smtClean="0">
                <a:solidFill>
                  <a:srgbClr val="FFFFFF"/>
                </a:solidFill>
                <a:cs typeface="Segoe UI" pitchFamily="34" charset="0"/>
              </a:rPr>
              <a:t>Microsoft, Windows and other product names are or may be registered trademarks and/or trademarks in the U.S. and/or other countries.</a:t>
            </a:r>
          </a:p>
          <a:p>
            <a:pPr algn="r" defTabSz="764890" eaLnBrk="0" hangingPunct="0"/>
            <a:r>
              <a:rPr lang="en-US" sz="600" dirty="0" smtClean="0">
                <a:solidFill>
                  <a:srgbClr val="FFFFFF"/>
                </a:solidFill>
                <a:cs typeface="Segoe UI" pitchFamily="34" charset="0"/>
              </a:rPr>
              <a:t>MICROSOFT MAKES NO WARRANTIES, EXPRESS, IMPLIED OR STATUTORY, AS TO THE INFORMATION IN THIS PRESENTATION.</a:t>
            </a:r>
          </a:p>
          <a:p>
            <a:pPr algn="r" defTabSz="764828" eaLnBrk="0" hangingPunct="0"/>
            <a:r>
              <a:rPr lang="en-US" sz="600" dirty="0" smtClean="0">
                <a:gradFill>
                  <a:gsLst>
                    <a:gs pos="12389">
                      <a:srgbClr val="FFFFFF"/>
                    </a:gs>
                    <a:gs pos="54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 </a:t>
            </a:r>
            <a:endParaRPr lang="en-US" sz="600" dirty="0">
              <a:gradFill>
                <a:gsLst>
                  <a:gs pos="12389">
                    <a:srgbClr val="FFFFFF"/>
                  </a:gs>
                  <a:gs pos="54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749" y="5638485"/>
            <a:ext cx="3227129" cy="68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0343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94"/>
            <a:ext cx="11653523" cy="2005861"/>
          </a:xfrm>
          <a:prstGeom prst="rect">
            <a:avLst/>
          </a:prstGeom>
        </p:spPr>
        <p:txBody>
          <a:bodyPr/>
          <a:lstStyle>
            <a:lvl1pPr marL="238328" indent="-238328">
              <a:buClr>
                <a:schemeClr val="tx1"/>
              </a:buClr>
              <a:buSzPct val="90000"/>
              <a:buFont typeface="Arial" pitchFamily="34" charset="0"/>
              <a:buChar char="•"/>
              <a:defRPr sz="3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468843" indent="-230520">
              <a:buClr>
                <a:schemeClr val="tx1"/>
              </a:buClr>
              <a:buSzPct val="90000"/>
              <a:buFont typeface="Arial" pitchFamily="34" charset="0"/>
              <a:buChar char="•"/>
              <a:defRPr sz="2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707181" indent="-238328">
              <a:buClr>
                <a:schemeClr val="tx1"/>
              </a:buClr>
              <a:buSzPct val="90000"/>
              <a:buFont typeface="Arial" pitchFamily="34" charset="0"/>
              <a:buChar char="•"/>
              <a:defRPr sz="23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894713" indent="-187537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082251" indent="-187537">
              <a:buClr>
                <a:schemeClr val="tx1"/>
              </a:buClr>
              <a:buSzPct val="90000"/>
              <a:buFont typeface="Arial" pitchFamily="34" charset="0"/>
              <a:buChar char="•"/>
              <a:defRPr sz="1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Use this Layout for Speaker Notes slides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238877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27531" tIns="63765" rIns="127531" bIns="63765" anchor="b" anchorCtr="0">
            <a:noAutofit/>
          </a:bodyPr>
          <a:lstStyle>
            <a:lvl1pPr algn="r">
              <a:buFont typeface="Arial" pitchFamily="34" charset="0"/>
              <a:buNone/>
              <a:defRPr sz="3000" spc="-42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 smtClean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994598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ck Notes slide Layout No Bar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94"/>
            <a:ext cx="11653523" cy="2005861"/>
          </a:xfrm>
          <a:prstGeom prst="rect">
            <a:avLst/>
          </a:prstGeom>
        </p:spPr>
        <p:txBody>
          <a:bodyPr/>
          <a:lstStyle>
            <a:lvl1pPr marL="238346" indent="-238346">
              <a:buClr>
                <a:schemeClr val="tx1"/>
              </a:buClr>
              <a:buSzPct val="90000"/>
              <a:buFont typeface="Arial" pitchFamily="34" charset="0"/>
              <a:buChar char="•"/>
              <a:defRPr sz="3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468881" indent="-230537">
              <a:buClr>
                <a:schemeClr val="tx1"/>
              </a:buClr>
              <a:buSzPct val="90000"/>
              <a:buFont typeface="Arial" pitchFamily="34" charset="0"/>
              <a:buChar char="•"/>
              <a:defRPr sz="2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707239" indent="-238346">
              <a:buClr>
                <a:schemeClr val="tx1"/>
              </a:buClr>
              <a:buSzPct val="90000"/>
              <a:buFont typeface="Arial" pitchFamily="34" charset="0"/>
              <a:buChar char="•"/>
              <a:defRPr sz="23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894786" indent="-187552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082338" indent="-187552">
              <a:buClr>
                <a:schemeClr val="tx1"/>
              </a:buClr>
              <a:buSzPct val="90000"/>
              <a:buFont typeface="Arial" pitchFamily="34" charset="0"/>
              <a:buChar char="•"/>
              <a:defRPr sz="1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Use this Layout for Speaker Notes slides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69698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890" y="6356803"/>
            <a:ext cx="2742188" cy="364224"/>
          </a:xfrm>
          <a:prstGeom prst="rect">
            <a:avLst/>
          </a:prstGeom>
        </p:spPr>
        <p:txBody>
          <a:bodyPr lIns="75021" tIns="37510" rIns="75021" bIns="37510"/>
          <a:lstStyle/>
          <a:p>
            <a:pPr defTabSz="765260"/>
            <a:fld id="{0626A314-07C3-4D18-A5FC-2D5811D0A94B}" type="datetimeFigureOut">
              <a:rPr lang="en-NZ" sz="1500" smtClean="0">
                <a:solidFill>
                  <a:srgbClr val="FFFFFF"/>
                </a:solidFill>
              </a:rPr>
              <a:pPr defTabSz="765260"/>
              <a:t>6/03/2019</a:t>
            </a:fld>
            <a:endParaRPr lang="en-NZ" sz="1500" dirty="0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583" y="6356803"/>
            <a:ext cx="4114839" cy="364224"/>
          </a:xfrm>
          <a:prstGeom prst="rect">
            <a:avLst/>
          </a:prstGeom>
        </p:spPr>
        <p:txBody>
          <a:bodyPr lIns="75021" tIns="37510" rIns="75021" bIns="37510"/>
          <a:lstStyle/>
          <a:p>
            <a:pPr defTabSz="765260"/>
            <a:endParaRPr lang="en-NZ" sz="1500" dirty="0">
              <a:solidFill>
                <a:srgbClr val="FFFFFF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1018" y="6356803"/>
            <a:ext cx="2742188" cy="364224"/>
          </a:xfrm>
          <a:prstGeom prst="rect">
            <a:avLst/>
          </a:prstGeom>
        </p:spPr>
        <p:txBody>
          <a:bodyPr lIns="75021" tIns="37510" rIns="75021" bIns="37510"/>
          <a:lstStyle/>
          <a:p>
            <a:pPr defTabSz="765260"/>
            <a:fld id="{FB0C7228-8968-4EAD-A859-852F0E05042B}" type="slidenum">
              <a:rPr lang="en-NZ" sz="1500" smtClean="0">
                <a:solidFill>
                  <a:srgbClr val="FFFFFF"/>
                </a:solidFill>
              </a:rPr>
              <a:pPr defTabSz="765260"/>
              <a:t>‹Nº›</a:t>
            </a:fld>
            <a:endParaRPr lang="en-NZ" sz="1500" dirty="0">
              <a:solidFill>
                <a:srgbClr val="FFFFFF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9570" y="1"/>
            <a:ext cx="12251139" cy="6865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193689"/>
      </p:ext>
    </p:extLst>
  </p:cSld>
  <p:clrMapOvr>
    <a:masterClrMapping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887" y="6356803"/>
            <a:ext cx="2742188" cy="364224"/>
          </a:xfrm>
          <a:prstGeom prst="rect">
            <a:avLst/>
          </a:prstGeom>
        </p:spPr>
        <p:txBody>
          <a:bodyPr lIns="75037" tIns="37518" rIns="75037" bIns="37518"/>
          <a:lstStyle/>
          <a:p>
            <a:pPr defTabSz="765423"/>
            <a:fld id="{0626A314-07C3-4D18-A5FC-2D5811D0A94B}" type="datetimeFigureOut">
              <a:rPr lang="en-NZ" sz="1500" smtClean="0">
                <a:solidFill>
                  <a:srgbClr val="FFFFFF"/>
                </a:solidFill>
              </a:rPr>
              <a:pPr defTabSz="765423"/>
              <a:t>6/03/2019</a:t>
            </a:fld>
            <a:endParaRPr lang="en-NZ" sz="1500" dirty="0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583" y="6356803"/>
            <a:ext cx="4114839" cy="364224"/>
          </a:xfrm>
          <a:prstGeom prst="rect">
            <a:avLst/>
          </a:prstGeom>
        </p:spPr>
        <p:txBody>
          <a:bodyPr lIns="75037" tIns="37518" rIns="75037" bIns="37518"/>
          <a:lstStyle/>
          <a:p>
            <a:pPr defTabSz="765423"/>
            <a:endParaRPr lang="en-NZ" sz="1500" dirty="0">
              <a:solidFill>
                <a:srgbClr val="FFFFFF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1015" y="6356803"/>
            <a:ext cx="2742188" cy="364224"/>
          </a:xfrm>
          <a:prstGeom prst="rect">
            <a:avLst/>
          </a:prstGeom>
        </p:spPr>
        <p:txBody>
          <a:bodyPr lIns="75037" tIns="37518" rIns="75037" bIns="37518"/>
          <a:lstStyle/>
          <a:p>
            <a:pPr defTabSz="765423"/>
            <a:fld id="{FB0C7228-8968-4EAD-A859-852F0E05042B}" type="slidenum">
              <a:rPr lang="en-NZ" sz="1500" smtClean="0">
                <a:solidFill>
                  <a:srgbClr val="FFFFFF"/>
                </a:solidFill>
              </a:rPr>
              <a:pPr defTabSz="765423"/>
              <a:t>‹Nº›</a:t>
            </a:fld>
            <a:endParaRPr lang="en-NZ" sz="1500" dirty="0">
              <a:solidFill>
                <a:srgbClr val="FFFFFF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9570" y="1"/>
            <a:ext cx="12251139" cy="6865782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 bwMode="gray">
          <a:xfrm>
            <a:off x="-29570" y="6409725"/>
            <a:ext cx="12251139" cy="456059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50074" tIns="120057" rIns="150074" bIns="12005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76514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0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5742" y="6547901"/>
            <a:ext cx="806773" cy="17199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7733" y="2818951"/>
            <a:ext cx="4178052" cy="2727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49384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- Colo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5" y="1093"/>
            <a:ext cx="12185848" cy="6855512"/>
          </a:xfrm>
          <a:prstGeom prst="rect">
            <a:avLst/>
          </a:prstGeom>
          <a:solidFill>
            <a:srgbClr val="5C2D91"/>
          </a:solidFill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730214"/>
            <a:ext cx="8964185" cy="1494254"/>
          </a:xfrm>
          <a:solidFill>
            <a:srgbClr val="0078D7"/>
          </a:solidFill>
        </p:spPr>
        <p:txBody>
          <a:bodyPr lIns="120057" tIns="75037" rIns="120057" bIns="75037" anchor="t" anchorCtr="0"/>
          <a:lstStyle>
            <a:lvl1pPr>
              <a:defRPr sz="4400" spc="-82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Session title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4" y="4225800"/>
            <a:ext cx="7171337" cy="622775"/>
          </a:xfrm>
          <a:solidFill>
            <a:schemeClr val="accent2"/>
          </a:solidFill>
        </p:spPr>
        <p:txBody>
          <a:bodyPr lIns="120057" tIns="90051" rIns="120057" bIns="90051">
            <a:noAutofit/>
          </a:bodyPr>
          <a:lstStyle>
            <a:lvl1pPr marL="0" indent="0">
              <a:spcBef>
                <a:spcPts val="0"/>
              </a:spcBef>
              <a:buNone/>
              <a:defRPr sz="26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  <p:sp>
        <p:nvSpPr>
          <p:cNvPr id="7" name="Rectangle 6"/>
          <p:cNvSpPr/>
          <p:nvPr userDrawn="1"/>
        </p:nvSpPr>
        <p:spPr bwMode="gray">
          <a:xfrm>
            <a:off x="4" y="6409724"/>
            <a:ext cx="12191377" cy="448276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50074" tIns="120057" rIns="150074" bIns="12005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76514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0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304" y="6547901"/>
            <a:ext cx="806773" cy="171991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7462786" y="4232948"/>
            <a:ext cx="1770701" cy="511638"/>
          </a:xfrm>
          <a:solidFill>
            <a:schemeClr val="accent3"/>
          </a:solidFill>
        </p:spPr>
        <p:txBody>
          <a:bodyPr/>
          <a:lstStyle>
            <a:lvl1pPr marL="0" indent="0" algn="ctr">
              <a:buFontTx/>
              <a:buNone/>
              <a:defRPr sz="2600" baseline="0">
                <a:solidFill>
                  <a:schemeClr val="bg1"/>
                </a:solidFill>
                <a:latin typeface="+mj-lt"/>
              </a:defRPr>
            </a:lvl1pPr>
            <a:lvl2pPr marL="281366" indent="0">
              <a:buFontTx/>
              <a:buNone/>
              <a:defRPr sz="1300">
                <a:latin typeface="+mn-lt"/>
              </a:defRPr>
            </a:lvl2pPr>
            <a:lvl3pPr marL="468943" indent="0">
              <a:buFontTx/>
              <a:buNone/>
              <a:defRPr sz="1300">
                <a:latin typeface="+mn-lt"/>
              </a:defRPr>
            </a:lvl3pPr>
            <a:lvl4pPr marL="656521" indent="0">
              <a:buFontTx/>
              <a:buNone/>
              <a:defRPr sz="1300">
                <a:latin typeface="+mn-lt"/>
              </a:defRPr>
            </a:lvl4pPr>
            <a:lvl5pPr marL="844100" indent="0">
              <a:buFontTx/>
              <a:buNone/>
              <a:defRPr sz="1300">
                <a:latin typeface="+mn-lt"/>
              </a:defRPr>
            </a:lvl5pPr>
          </a:lstStyle>
          <a:p>
            <a:pPr lvl="0"/>
            <a:r>
              <a:rPr lang="en-US" dirty="0" smtClean="0"/>
              <a:t>ABC101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836" y="1317702"/>
            <a:ext cx="4640865" cy="1364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2424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94"/>
            <a:ext cx="11653523" cy="1658106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20354">
                      <a:schemeClr val="tx2"/>
                    </a:gs>
                    <a:gs pos="40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600"/>
            </a:lvl2pPr>
            <a:lvl3pPr marL="187577" indent="0">
              <a:buNone/>
              <a:defRPr/>
            </a:lvl3pPr>
            <a:lvl4pPr marL="375154" indent="0">
              <a:buNone/>
              <a:defRPr/>
            </a:lvl4pPr>
            <a:lvl5pPr marL="562732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237309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94"/>
            <a:ext cx="11653523" cy="1658106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600"/>
            </a:lvl2pPr>
            <a:lvl3pPr marL="187577" indent="0">
              <a:buNone/>
              <a:defRPr/>
            </a:lvl3pPr>
            <a:lvl4pPr marL="375154" indent="0">
              <a:buNone/>
              <a:defRPr/>
            </a:lvl4pPr>
            <a:lvl5pPr marL="562732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202549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98"/>
            <a:ext cx="11653523" cy="1725768"/>
          </a:xfrm>
        </p:spPr>
        <p:txBody>
          <a:bodyPr>
            <a:spAutoFit/>
          </a:bodyPr>
          <a:lstStyle>
            <a:lvl1pPr>
              <a:defRPr sz="330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66009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98"/>
            <a:ext cx="11653523" cy="1725817"/>
          </a:xfrm>
        </p:spPr>
        <p:txBody>
          <a:bodyPr>
            <a:spAutoFit/>
          </a:bodyPr>
          <a:lstStyle>
            <a:lvl1pPr>
              <a:buClr>
                <a:schemeClr val="tx2"/>
              </a:buClr>
              <a:defRPr sz="3300">
                <a:gradFill>
                  <a:gsLst>
                    <a:gs pos="7080">
                      <a:schemeClr val="tx2"/>
                    </a:gs>
                    <a:gs pos="36283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8206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98"/>
            <a:ext cx="11653523" cy="1725817"/>
          </a:xfrm>
        </p:spPr>
        <p:txBody>
          <a:bodyPr>
            <a:spAutoFit/>
          </a:bodyPr>
          <a:lstStyle>
            <a:lvl1pPr>
              <a:defRPr sz="330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4321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86" y="1189197"/>
            <a:ext cx="5378548" cy="1561156"/>
          </a:xfrm>
        </p:spPr>
        <p:txBody>
          <a:bodyPr wrap="square">
            <a:spAutoFit/>
          </a:bodyPr>
          <a:lstStyle>
            <a:lvl1pPr marL="0" indent="0">
              <a:spcBef>
                <a:spcPts val="1008"/>
              </a:spcBef>
              <a:buClr>
                <a:schemeClr val="tx1"/>
              </a:buClr>
              <a:buFont typeface="Wingdings" pitchFamily="2" charset="2"/>
              <a:buNone/>
              <a:defRPr sz="2600">
                <a:gradFill>
                  <a:gsLst>
                    <a:gs pos="12389">
                      <a:schemeClr val="tx2"/>
                    </a:gs>
                    <a:gs pos="31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600"/>
            </a:lvl2pPr>
            <a:lvl3pPr marL="190184" indent="0">
              <a:buNone/>
              <a:tabLst/>
              <a:defRPr sz="1600"/>
            </a:lvl3pPr>
            <a:lvl4pPr marL="377761" indent="0">
              <a:buNone/>
              <a:defRPr/>
            </a:lvl4pPr>
            <a:lvl5pPr marL="562732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59" y="1189197"/>
            <a:ext cx="5378548" cy="1561156"/>
          </a:xfrm>
        </p:spPr>
        <p:txBody>
          <a:bodyPr wrap="square">
            <a:spAutoFit/>
          </a:bodyPr>
          <a:lstStyle>
            <a:lvl1pPr marL="0" indent="0">
              <a:spcBef>
                <a:spcPts val="1008"/>
              </a:spcBef>
              <a:buClr>
                <a:schemeClr val="tx1"/>
              </a:buClr>
              <a:buFont typeface="Wingdings" pitchFamily="2" charset="2"/>
              <a:buNone/>
              <a:defRPr sz="2600">
                <a:gradFill>
                  <a:gsLst>
                    <a:gs pos="12389">
                      <a:schemeClr val="tx2"/>
                    </a:gs>
                    <a:gs pos="31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600"/>
            </a:lvl2pPr>
            <a:lvl3pPr marL="190184" indent="0">
              <a:buNone/>
              <a:tabLst/>
              <a:defRPr sz="1600"/>
            </a:lvl3pPr>
            <a:lvl4pPr marL="377761" indent="0">
              <a:buNone/>
              <a:defRPr/>
            </a:lvl4pPr>
            <a:lvl5pPr marL="562732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63574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86" y="1189197"/>
            <a:ext cx="5378548" cy="1561156"/>
          </a:xfrm>
        </p:spPr>
        <p:txBody>
          <a:bodyPr wrap="square">
            <a:spAutoFit/>
          </a:bodyPr>
          <a:lstStyle>
            <a:lvl1pPr marL="0" indent="0">
              <a:spcBef>
                <a:spcPts val="1008"/>
              </a:spcBef>
              <a:buClr>
                <a:schemeClr val="tx1"/>
              </a:buClr>
              <a:buFont typeface="Wingdings" pitchFamily="2" charset="2"/>
              <a:buNone/>
              <a:defRPr sz="2600"/>
            </a:lvl1pPr>
            <a:lvl2pPr marL="0" indent="0">
              <a:buNone/>
              <a:defRPr sz="1600"/>
            </a:lvl2pPr>
            <a:lvl3pPr marL="190184" indent="0">
              <a:buNone/>
              <a:tabLst/>
              <a:defRPr sz="1600"/>
            </a:lvl3pPr>
            <a:lvl4pPr marL="377761" indent="0">
              <a:buNone/>
              <a:defRPr/>
            </a:lvl4pPr>
            <a:lvl5pPr marL="562732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59" y="1189197"/>
            <a:ext cx="5378548" cy="1561156"/>
          </a:xfrm>
        </p:spPr>
        <p:txBody>
          <a:bodyPr wrap="square">
            <a:spAutoFit/>
          </a:bodyPr>
          <a:lstStyle>
            <a:lvl1pPr marL="0" indent="0">
              <a:spcBef>
                <a:spcPts val="1008"/>
              </a:spcBef>
              <a:buClr>
                <a:schemeClr val="tx1"/>
              </a:buClr>
              <a:buFont typeface="Wingdings" pitchFamily="2" charset="2"/>
              <a:buNone/>
              <a:defRPr sz="2600"/>
            </a:lvl1pPr>
            <a:lvl2pPr marL="0" indent="0">
              <a:buNone/>
              <a:defRPr sz="1600"/>
            </a:lvl2pPr>
            <a:lvl3pPr marL="190184" indent="0">
              <a:buNone/>
              <a:tabLst/>
              <a:defRPr sz="1600"/>
            </a:lvl3pPr>
            <a:lvl4pPr marL="377761" indent="0">
              <a:buNone/>
              <a:defRPr/>
            </a:lvl4pPr>
            <a:lvl5pPr marL="562732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858164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86" y="1189192"/>
            <a:ext cx="5378548" cy="1628867"/>
          </a:xfrm>
        </p:spPr>
        <p:txBody>
          <a:bodyPr wrap="square">
            <a:spAutoFit/>
          </a:bodyPr>
          <a:lstStyle>
            <a:lvl1pPr marL="235778" indent="-235778">
              <a:spcBef>
                <a:spcPts val="1008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600">
                <a:gradFill>
                  <a:gsLst>
                    <a:gs pos="19469">
                      <a:schemeClr val="tx2"/>
                    </a:gs>
                    <a:gs pos="32000">
                      <a:schemeClr val="tx2"/>
                    </a:gs>
                  </a:gsLst>
                  <a:lin ang="5400000" scaled="0"/>
                </a:gradFill>
              </a:defRPr>
            </a:lvl1pPr>
            <a:lvl2pPr marL="435841" indent="-191348">
              <a:buFont typeface="Wingdings" panose="05000000000000000000" pitchFamily="2" charset="2"/>
              <a:buChar char="§"/>
              <a:defRPr sz="2000"/>
            </a:lvl2pPr>
            <a:lvl3pPr marL="574047" indent="-138220">
              <a:buFont typeface="Wingdings" panose="05000000000000000000" pitchFamily="2" charset="2"/>
              <a:buChar char="§"/>
              <a:tabLst/>
              <a:defRPr sz="1600"/>
            </a:lvl3pPr>
            <a:lvl4pPr marL="722870" indent="-148825">
              <a:buFont typeface="Wingdings" panose="05000000000000000000" pitchFamily="2" charset="2"/>
              <a:buChar char="§"/>
              <a:defRPr/>
            </a:lvl4pPr>
            <a:lvl5pPr marL="861066" indent="-138220">
              <a:buFont typeface="Wingdings" panose="05000000000000000000" pitchFamily="2" charset="2"/>
              <a:buChar char="§"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59" y="1189192"/>
            <a:ext cx="5378548" cy="1628867"/>
          </a:xfrm>
        </p:spPr>
        <p:txBody>
          <a:bodyPr wrap="square">
            <a:spAutoFit/>
          </a:bodyPr>
          <a:lstStyle>
            <a:lvl1pPr marL="235778" indent="-235778">
              <a:spcBef>
                <a:spcPts val="1008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600">
                <a:gradFill>
                  <a:gsLst>
                    <a:gs pos="19469">
                      <a:schemeClr val="tx2"/>
                    </a:gs>
                    <a:gs pos="32000">
                      <a:schemeClr val="tx2"/>
                    </a:gs>
                  </a:gsLst>
                  <a:lin ang="5400000" scaled="0"/>
                </a:gradFill>
              </a:defRPr>
            </a:lvl1pPr>
            <a:lvl2pPr marL="435841" indent="-191348">
              <a:buFont typeface="Wingdings" panose="05000000000000000000" pitchFamily="2" charset="2"/>
              <a:buChar char="§"/>
              <a:defRPr sz="2000"/>
            </a:lvl2pPr>
            <a:lvl3pPr marL="574047" indent="-138220">
              <a:buFont typeface="Wingdings" panose="05000000000000000000" pitchFamily="2" charset="2"/>
              <a:buChar char="§"/>
              <a:tabLst/>
              <a:defRPr sz="1600"/>
            </a:lvl3pPr>
            <a:lvl4pPr marL="722870" indent="-148825">
              <a:buFont typeface="Wingdings" panose="05000000000000000000" pitchFamily="2" charset="2"/>
              <a:buChar char="§"/>
              <a:defRPr/>
            </a:lvl4pPr>
            <a:lvl5pPr marL="861066" indent="-138220">
              <a:buFont typeface="Wingdings" panose="05000000000000000000" pitchFamily="2" charset="2"/>
              <a:buChar char="§"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022296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86" y="1189192"/>
            <a:ext cx="5378548" cy="1628867"/>
          </a:xfrm>
        </p:spPr>
        <p:txBody>
          <a:bodyPr wrap="square">
            <a:spAutoFit/>
          </a:bodyPr>
          <a:lstStyle>
            <a:lvl1pPr marL="235778" indent="-235778">
              <a:spcBef>
                <a:spcPts val="1008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2600"/>
            </a:lvl1pPr>
            <a:lvl2pPr marL="435841" indent="-191348">
              <a:buFont typeface="Wingdings" panose="05000000000000000000" pitchFamily="2" charset="2"/>
              <a:buChar char="§"/>
              <a:defRPr sz="2000"/>
            </a:lvl2pPr>
            <a:lvl3pPr marL="574047" indent="-138220">
              <a:buFont typeface="Wingdings" panose="05000000000000000000" pitchFamily="2" charset="2"/>
              <a:buChar char="§"/>
              <a:tabLst/>
              <a:defRPr sz="1600"/>
            </a:lvl3pPr>
            <a:lvl4pPr marL="722870" indent="-148825">
              <a:buFont typeface="Wingdings" panose="05000000000000000000" pitchFamily="2" charset="2"/>
              <a:buChar char="§"/>
              <a:defRPr/>
            </a:lvl4pPr>
            <a:lvl5pPr marL="861066" indent="-138220">
              <a:buFont typeface="Wingdings" panose="05000000000000000000" pitchFamily="2" charset="2"/>
              <a:buChar char="§"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59" y="1189192"/>
            <a:ext cx="5378548" cy="1628867"/>
          </a:xfrm>
        </p:spPr>
        <p:txBody>
          <a:bodyPr wrap="square">
            <a:spAutoFit/>
          </a:bodyPr>
          <a:lstStyle>
            <a:lvl1pPr marL="235778" indent="-235778">
              <a:spcBef>
                <a:spcPts val="1008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2600"/>
            </a:lvl1pPr>
            <a:lvl2pPr marL="435841" indent="-191348">
              <a:buFont typeface="Wingdings" panose="05000000000000000000" pitchFamily="2" charset="2"/>
              <a:buChar char="§"/>
              <a:defRPr sz="2000"/>
            </a:lvl2pPr>
            <a:lvl3pPr marL="574047" indent="-138220">
              <a:buFont typeface="Wingdings" panose="05000000000000000000" pitchFamily="2" charset="2"/>
              <a:buChar char="§"/>
              <a:tabLst/>
              <a:defRPr sz="1600"/>
            </a:lvl3pPr>
            <a:lvl4pPr marL="722870" indent="-148825">
              <a:buFont typeface="Wingdings" panose="05000000000000000000" pitchFamily="2" charset="2"/>
              <a:buChar char="§"/>
              <a:defRPr/>
            </a:lvl4pPr>
            <a:lvl5pPr marL="861066" indent="-138220">
              <a:buFont typeface="Wingdings" panose="05000000000000000000" pitchFamily="2" charset="2"/>
              <a:buChar char="§"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997523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158818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5" y="1093"/>
            <a:ext cx="12185848" cy="68555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2095085"/>
            <a:ext cx="9859116" cy="968686"/>
          </a:xfrm>
          <a:noFill/>
        </p:spPr>
        <p:txBody>
          <a:bodyPr tIns="75037" bIns="75037" anchor="t" anchorCtr="0">
            <a:spAutoFit/>
          </a:bodyPr>
          <a:lstStyle>
            <a:lvl1pPr>
              <a:defRPr sz="5900" spc="-82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Demo title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2" y="4786006"/>
            <a:ext cx="9860673" cy="602557"/>
          </a:xfrm>
          <a:noFill/>
        </p:spPr>
        <p:txBody>
          <a:bodyPr lIns="150074" tIns="120057" rIns="150074" bIns="120057">
            <a:spAutoFit/>
          </a:bodyPr>
          <a:lstStyle>
            <a:lvl1pPr marL="0" indent="0">
              <a:spcBef>
                <a:spcPts val="0"/>
              </a:spcBef>
              <a:buNone/>
              <a:defRPr sz="26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  <p:sp>
        <p:nvSpPr>
          <p:cNvPr id="6" name="Rectangle 5"/>
          <p:cNvSpPr/>
          <p:nvPr userDrawn="1"/>
        </p:nvSpPr>
        <p:spPr bwMode="gray">
          <a:xfrm>
            <a:off x="4" y="6409724"/>
            <a:ext cx="12191377" cy="448276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50074" tIns="120057" rIns="150074" bIns="12005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76514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0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55" y="6547901"/>
            <a:ext cx="806773" cy="171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3534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5" y="1093"/>
            <a:ext cx="12185848" cy="68555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2084190"/>
            <a:ext cx="9859116" cy="968686"/>
          </a:xfrm>
          <a:noFill/>
        </p:spPr>
        <p:txBody>
          <a:bodyPr tIns="75037" bIns="75037" anchor="t" anchorCtr="0">
            <a:spAutoFit/>
          </a:bodyPr>
          <a:lstStyle>
            <a:lvl1pPr>
              <a:defRPr lang="en-US" sz="5900" b="0" kern="1200" cap="none" spc="-82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 smtClean="0"/>
              <a:t>Video title</a:t>
            </a:r>
            <a:endParaRPr lang="en-US" dirty="0"/>
          </a:p>
        </p:txBody>
      </p:sp>
      <p:sp>
        <p:nvSpPr>
          <p:cNvPr id="4" name="Rectangle 3"/>
          <p:cNvSpPr/>
          <p:nvPr userDrawn="1"/>
        </p:nvSpPr>
        <p:spPr bwMode="gray">
          <a:xfrm>
            <a:off x="4" y="6409724"/>
            <a:ext cx="12191377" cy="448276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50074" tIns="120057" rIns="150074" bIns="12005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76514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0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55" y="6547901"/>
            <a:ext cx="806773" cy="171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3946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Ligh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5" y="1093"/>
            <a:ext cx="12185848" cy="68555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88"/>
            <a:ext cx="11653523" cy="968686"/>
          </a:xfrm>
          <a:noFill/>
        </p:spPr>
        <p:txBody>
          <a:bodyPr tIns="75037" bIns="75037" anchor="t" anchorCtr="0">
            <a:spAutoFit/>
          </a:bodyPr>
          <a:lstStyle>
            <a:lvl1pPr>
              <a:defRPr sz="5900" spc="-82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17508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90" y="1189196"/>
            <a:ext cx="5378548" cy="1561108"/>
          </a:xfrm>
        </p:spPr>
        <p:txBody>
          <a:bodyPr wrap="square">
            <a:spAutoFit/>
          </a:bodyPr>
          <a:lstStyle>
            <a:lvl1pPr marL="0" indent="0">
              <a:spcBef>
                <a:spcPts val="1008"/>
              </a:spcBef>
              <a:buClr>
                <a:schemeClr val="tx1"/>
              </a:buClr>
              <a:buFont typeface="Wingdings" pitchFamily="2" charset="2"/>
              <a:buNone/>
              <a:defRPr sz="2600">
                <a:gradFill>
                  <a:gsLst>
                    <a:gs pos="12389">
                      <a:schemeClr val="tx2"/>
                    </a:gs>
                    <a:gs pos="31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600"/>
            </a:lvl2pPr>
            <a:lvl3pPr marL="190123" indent="0">
              <a:buNone/>
              <a:tabLst/>
              <a:defRPr sz="1600"/>
            </a:lvl3pPr>
            <a:lvl4pPr marL="377641" indent="0">
              <a:buNone/>
              <a:defRPr/>
            </a:lvl4pPr>
            <a:lvl5pPr marL="562552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63" y="1189196"/>
            <a:ext cx="5378548" cy="1561108"/>
          </a:xfrm>
        </p:spPr>
        <p:txBody>
          <a:bodyPr wrap="square">
            <a:spAutoFit/>
          </a:bodyPr>
          <a:lstStyle>
            <a:lvl1pPr marL="0" indent="0">
              <a:spcBef>
                <a:spcPts val="1008"/>
              </a:spcBef>
              <a:buClr>
                <a:schemeClr val="tx1"/>
              </a:buClr>
              <a:buFont typeface="Wingdings" pitchFamily="2" charset="2"/>
              <a:buNone/>
              <a:defRPr sz="2600">
                <a:gradFill>
                  <a:gsLst>
                    <a:gs pos="12389">
                      <a:schemeClr val="tx2"/>
                    </a:gs>
                    <a:gs pos="31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600"/>
            </a:lvl2pPr>
            <a:lvl3pPr marL="190123" indent="0">
              <a:buNone/>
              <a:tabLst/>
              <a:defRPr sz="1600"/>
            </a:lvl3pPr>
            <a:lvl4pPr marL="377641" indent="0">
              <a:buNone/>
              <a:defRPr/>
            </a:lvl4pPr>
            <a:lvl5pPr marL="562552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967798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Dar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88"/>
            <a:ext cx="11653523" cy="968686"/>
          </a:xfrm>
          <a:noFill/>
        </p:spPr>
        <p:txBody>
          <a:bodyPr tIns="75037" bIns="75037" anchor="t" anchorCtr="0">
            <a:spAutoFit/>
          </a:bodyPr>
          <a:lstStyle>
            <a:lvl1pPr>
              <a:defRPr sz="5900" spc="-82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131412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88"/>
            <a:ext cx="11653523" cy="968686"/>
          </a:xfrm>
          <a:noFill/>
        </p:spPr>
        <p:txBody>
          <a:bodyPr tIns="75037" bIns="75037" anchor="t" anchorCtr="0">
            <a:spAutoFit/>
          </a:bodyPr>
          <a:lstStyle>
            <a:lvl1pPr>
              <a:defRPr sz="5900" spc="-82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376707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88"/>
            <a:ext cx="11653523" cy="968686"/>
          </a:xfrm>
          <a:noFill/>
        </p:spPr>
        <p:txBody>
          <a:bodyPr tIns="75037" bIns="75037" anchor="t" anchorCtr="0">
            <a:spAutoFit/>
          </a:bodyPr>
          <a:lstStyle>
            <a:lvl1pPr>
              <a:defRPr sz="5900" spc="-82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424446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88"/>
            <a:ext cx="11653523" cy="968686"/>
          </a:xfrm>
          <a:noFill/>
        </p:spPr>
        <p:txBody>
          <a:bodyPr tIns="75037" bIns="75037" anchor="t" anchorCtr="0">
            <a:spAutoFit/>
          </a:bodyPr>
          <a:lstStyle>
            <a:lvl1pPr>
              <a:defRPr sz="5900" spc="-82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12981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86" y="1217212"/>
            <a:ext cx="5378548" cy="1647334"/>
          </a:xfrm>
        </p:spPr>
        <p:txBody>
          <a:bodyPr>
            <a:spAutoFit/>
          </a:bodyPr>
          <a:lstStyle>
            <a:lvl1pPr>
              <a:defRPr sz="54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50/50 photo layout</a:t>
            </a:r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9" y="1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450221" anchor="ctr" anchorCtr="0">
            <a:noAutofit/>
          </a:bodyPr>
          <a:lstStyle>
            <a:lvl1pPr marL="0" indent="0" algn="ctr">
              <a:buNone/>
              <a:defRPr sz="13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671653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195393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7494420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8229771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744385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Slide for developer code</a:t>
            </a:r>
            <a:endParaRPr lang="en-US" dirty="0"/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4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8275" tIns="38275" rIns="38275" bIns="3827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765142" fontAlgn="base">
              <a:spcBef>
                <a:spcPct val="0"/>
              </a:spcBef>
              <a:spcAft>
                <a:spcPct val="0"/>
              </a:spcAft>
            </a:pPr>
            <a:endParaRPr lang="en-US" sz="19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86" y="1197339"/>
            <a:ext cx="11653521" cy="1642717"/>
          </a:xfrm>
        </p:spPr>
        <p:txBody>
          <a:bodyPr/>
          <a:lstStyle>
            <a:lvl1pPr marL="0" indent="0">
              <a:buNone/>
              <a:defRPr sz="27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284364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7970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668391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862395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891165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90" y="1189196"/>
            <a:ext cx="5378548" cy="1561108"/>
          </a:xfrm>
        </p:spPr>
        <p:txBody>
          <a:bodyPr wrap="square">
            <a:spAutoFit/>
          </a:bodyPr>
          <a:lstStyle>
            <a:lvl1pPr marL="0" indent="0">
              <a:spcBef>
                <a:spcPts val="1008"/>
              </a:spcBef>
              <a:buClr>
                <a:schemeClr val="tx1"/>
              </a:buClr>
              <a:buFont typeface="Wingdings" pitchFamily="2" charset="2"/>
              <a:buNone/>
              <a:defRPr sz="2600"/>
            </a:lvl1pPr>
            <a:lvl2pPr marL="0" indent="0">
              <a:buNone/>
              <a:defRPr sz="1600"/>
            </a:lvl2pPr>
            <a:lvl3pPr marL="190123" indent="0">
              <a:buNone/>
              <a:tabLst/>
              <a:defRPr sz="1600"/>
            </a:lvl3pPr>
            <a:lvl4pPr marL="377641" indent="0">
              <a:buNone/>
              <a:defRPr/>
            </a:lvl4pPr>
            <a:lvl5pPr marL="562552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63" y="1189196"/>
            <a:ext cx="5378548" cy="1561108"/>
          </a:xfrm>
        </p:spPr>
        <p:txBody>
          <a:bodyPr wrap="square">
            <a:spAutoFit/>
          </a:bodyPr>
          <a:lstStyle>
            <a:lvl1pPr marL="0" indent="0">
              <a:spcBef>
                <a:spcPts val="1008"/>
              </a:spcBef>
              <a:buClr>
                <a:schemeClr val="tx1"/>
              </a:buClr>
              <a:buFont typeface="Wingdings" pitchFamily="2" charset="2"/>
              <a:buNone/>
              <a:defRPr sz="2600"/>
            </a:lvl1pPr>
            <a:lvl2pPr marL="0" indent="0">
              <a:buNone/>
              <a:defRPr sz="1600"/>
            </a:lvl2pPr>
            <a:lvl3pPr marL="190123" indent="0">
              <a:buNone/>
              <a:tabLst/>
              <a:defRPr sz="1600"/>
            </a:lvl3pPr>
            <a:lvl4pPr marL="377641" indent="0">
              <a:buNone/>
              <a:defRPr/>
            </a:lvl4pPr>
            <a:lvl5pPr marL="562552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31179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6" y="16"/>
            <a:ext cx="12191377" cy="6858623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 bwMode="gray">
          <a:xfrm>
            <a:off x="0" y="5072681"/>
            <a:ext cx="12192000" cy="1785322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38274" rIns="0" bIns="38274" numCol="1" rtlCol="0" anchor="ctr" anchorCtr="0" compatLnSpc="1">
            <a:prstTxWarp prst="textNoShape">
              <a:avLst/>
            </a:prstTxWarp>
          </a:bodyPr>
          <a:lstStyle/>
          <a:p>
            <a:pPr algn="ctr" defTabSz="765142" fontAlgn="base">
              <a:spcBef>
                <a:spcPct val="0"/>
              </a:spcBef>
              <a:spcAft>
                <a:spcPct val="0"/>
              </a:spcAft>
            </a:pPr>
            <a:endParaRPr lang="en-US" sz="1600" dirty="0">
              <a:gradFill>
                <a:gsLst>
                  <a:gs pos="16814">
                    <a:srgbClr val="FFFFFF"/>
                  </a:gs>
                  <a:gs pos="46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" name="Text Box 3"/>
          <p:cNvSpPr txBox="1">
            <a:spLocks noChangeArrowheads="1"/>
          </p:cNvSpPr>
          <p:nvPr userDrawn="1"/>
        </p:nvSpPr>
        <p:spPr bwMode="white">
          <a:xfrm>
            <a:off x="6170703" y="6004196"/>
            <a:ext cx="5752044" cy="611791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50074" tIns="120057" rIns="150074" bIns="120057" numCol="1" anchor="t" anchorCtr="0" compatLnSpc="1">
            <a:prstTxWarp prst="textNoShape">
              <a:avLst/>
            </a:prstTxWarp>
            <a:spAutoFit/>
          </a:bodyPr>
          <a:lstStyle/>
          <a:p>
            <a:pPr algn="r" defTabSz="764990" eaLnBrk="0" hangingPunct="0"/>
            <a:r>
              <a:rPr lang="en-US" sz="600" dirty="0">
                <a:solidFill>
                  <a:srgbClr val="FFFFFF"/>
                </a:solidFill>
                <a:cs typeface="Segoe UI" pitchFamily="34" charset="0"/>
              </a:rPr>
              <a:t>© </a:t>
            </a:r>
            <a:r>
              <a:rPr lang="en-US" sz="600" dirty="0" smtClean="0">
                <a:solidFill>
                  <a:srgbClr val="FFFFFF"/>
                </a:solidFill>
                <a:cs typeface="Segoe UI" pitchFamily="34" charset="0"/>
              </a:rPr>
              <a:t>2015 </a:t>
            </a:r>
            <a:r>
              <a:rPr lang="en-US" sz="600" dirty="0">
                <a:solidFill>
                  <a:srgbClr val="FFFFFF"/>
                </a:solidFill>
                <a:cs typeface="Segoe UI" pitchFamily="34" charset="0"/>
              </a:rPr>
              <a:t>Microsoft Corporation. All rights reserved</a:t>
            </a:r>
            <a:r>
              <a:rPr lang="en-US" sz="600" dirty="0" smtClean="0">
                <a:solidFill>
                  <a:srgbClr val="FFFFFF"/>
                </a:solidFill>
                <a:cs typeface="Segoe UI" pitchFamily="34" charset="0"/>
              </a:rPr>
              <a:t>.</a:t>
            </a:r>
          </a:p>
          <a:p>
            <a:pPr algn="r" defTabSz="765053" eaLnBrk="0" hangingPunct="0"/>
            <a:r>
              <a:rPr lang="en-US" sz="600" dirty="0" smtClean="0">
                <a:solidFill>
                  <a:srgbClr val="FFFFFF"/>
                </a:solidFill>
                <a:cs typeface="Segoe UI" pitchFamily="34" charset="0"/>
              </a:rPr>
              <a:t>Microsoft, Windows and other product names are or may be registered trademarks and/or trademarks in the U.S. and/or other countries.</a:t>
            </a:r>
          </a:p>
          <a:p>
            <a:pPr algn="r" defTabSz="765053" eaLnBrk="0" hangingPunct="0"/>
            <a:r>
              <a:rPr lang="en-US" sz="600" dirty="0" smtClean="0">
                <a:solidFill>
                  <a:srgbClr val="FFFFFF"/>
                </a:solidFill>
                <a:cs typeface="Segoe UI" pitchFamily="34" charset="0"/>
              </a:rPr>
              <a:t>MICROSOFT MAKES NO WARRANTIES, EXPRESS, IMPLIED OR STATUTORY, AS TO THE INFORMATION IN THIS PRESENTATION.</a:t>
            </a:r>
          </a:p>
          <a:p>
            <a:pPr algn="r" defTabSz="764990" eaLnBrk="0" hangingPunct="0"/>
            <a:r>
              <a:rPr lang="en-US" sz="600" dirty="0" smtClean="0">
                <a:gradFill>
                  <a:gsLst>
                    <a:gs pos="12389">
                      <a:srgbClr val="FFFFFF"/>
                    </a:gs>
                    <a:gs pos="54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 </a:t>
            </a:r>
            <a:endParaRPr lang="en-US" sz="600" dirty="0">
              <a:gradFill>
                <a:gsLst>
                  <a:gs pos="12389">
                    <a:srgbClr val="FFFFFF"/>
                  </a:gs>
                  <a:gs pos="54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749" y="5638483"/>
            <a:ext cx="3227129" cy="68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2228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94"/>
            <a:ext cx="11653523" cy="2005893"/>
          </a:xfrm>
          <a:prstGeom prst="rect">
            <a:avLst/>
          </a:prstGeom>
        </p:spPr>
        <p:txBody>
          <a:bodyPr/>
          <a:lstStyle>
            <a:lvl1pPr marL="238379" indent="-238379">
              <a:buClr>
                <a:schemeClr val="tx1"/>
              </a:buClr>
              <a:buSzPct val="90000"/>
              <a:buFont typeface="Arial" pitchFamily="34" charset="0"/>
              <a:buChar char="•"/>
              <a:defRPr sz="3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468943" indent="-230568">
              <a:buClr>
                <a:schemeClr val="tx1"/>
              </a:buClr>
              <a:buSzPct val="90000"/>
              <a:buFont typeface="Arial" pitchFamily="34" charset="0"/>
              <a:buChar char="•"/>
              <a:defRPr sz="2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707332" indent="-238379">
              <a:buClr>
                <a:schemeClr val="tx1"/>
              </a:buClr>
              <a:buSzPct val="90000"/>
              <a:buFont typeface="Arial" pitchFamily="34" charset="0"/>
              <a:buChar char="•"/>
              <a:defRPr sz="23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894903" indent="-187577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082481" indent="-187577">
              <a:buClr>
                <a:schemeClr val="tx1"/>
              </a:buClr>
              <a:buSzPct val="90000"/>
              <a:buFont typeface="Arial" pitchFamily="34" charset="0"/>
              <a:buChar char="•"/>
              <a:defRPr sz="1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Use this Layout for Speaker Notes slides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238877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27559" tIns="63779" rIns="127559" bIns="63779" anchor="b" anchorCtr="0">
            <a:noAutofit/>
          </a:bodyPr>
          <a:lstStyle>
            <a:lvl1pPr algn="r">
              <a:buFont typeface="Arial" pitchFamily="34" charset="0"/>
              <a:buNone/>
              <a:defRPr sz="3000" spc="-42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 smtClean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624334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ck Notes slide Layout No Bar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94"/>
            <a:ext cx="11653523" cy="2005893"/>
          </a:xfrm>
          <a:prstGeom prst="rect">
            <a:avLst/>
          </a:prstGeom>
        </p:spPr>
        <p:txBody>
          <a:bodyPr/>
          <a:lstStyle>
            <a:lvl1pPr marL="238397" indent="-238397">
              <a:buClr>
                <a:schemeClr val="tx1"/>
              </a:buClr>
              <a:buSzPct val="90000"/>
              <a:buFont typeface="Arial" pitchFamily="34" charset="0"/>
              <a:buChar char="•"/>
              <a:defRPr sz="3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468980" indent="-230586">
              <a:buClr>
                <a:schemeClr val="tx1"/>
              </a:buClr>
              <a:buSzPct val="90000"/>
              <a:buFont typeface="Arial" pitchFamily="34" charset="0"/>
              <a:buChar char="•"/>
              <a:defRPr sz="2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707389" indent="-238397">
              <a:buClr>
                <a:schemeClr val="tx1"/>
              </a:buClr>
              <a:buSzPct val="90000"/>
              <a:buFont typeface="Arial" pitchFamily="34" charset="0"/>
              <a:buChar char="•"/>
              <a:defRPr sz="23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894976" indent="-187592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082568" indent="-187592">
              <a:buClr>
                <a:schemeClr val="tx1"/>
              </a:buClr>
              <a:buSzPct val="90000"/>
              <a:buFont typeface="Arial" pitchFamily="34" charset="0"/>
              <a:buChar char="•"/>
              <a:defRPr sz="1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Use this Layout for Speaker Notes slides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64843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887" y="6356803"/>
            <a:ext cx="2742188" cy="364224"/>
          </a:xfrm>
          <a:prstGeom prst="rect">
            <a:avLst/>
          </a:prstGeom>
        </p:spPr>
        <p:txBody>
          <a:bodyPr lIns="75037" tIns="37518" rIns="75037" bIns="37518"/>
          <a:lstStyle/>
          <a:p>
            <a:pPr defTabSz="765423"/>
            <a:fld id="{0626A314-07C3-4D18-A5FC-2D5811D0A94B}" type="datetimeFigureOut">
              <a:rPr lang="en-NZ" sz="1500" smtClean="0">
                <a:solidFill>
                  <a:srgbClr val="FFFFFF"/>
                </a:solidFill>
              </a:rPr>
              <a:pPr defTabSz="765423"/>
              <a:t>6/03/2019</a:t>
            </a:fld>
            <a:endParaRPr lang="en-NZ" sz="1500" dirty="0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583" y="6356803"/>
            <a:ext cx="4114839" cy="364224"/>
          </a:xfrm>
          <a:prstGeom prst="rect">
            <a:avLst/>
          </a:prstGeom>
        </p:spPr>
        <p:txBody>
          <a:bodyPr lIns="75037" tIns="37518" rIns="75037" bIns="37518"/>
          <a:lstStyle/>
          <a:p>
            <a:pPr defTabSz="765423"/>
            <a:endParaRPr lang="en-NZ" sz="1500" dirty="0">
              <a:solidFill>
                <a:srgbClr val="FFFFFF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1015" y="6356803"/>
            <a:ext cx="2742188" cy="364224"/>
          </a:xfrm>
          <a:prstGeom prst="rect">
            <a:avLst/>
          </a:prstGeom>
        </p:spPr>
        <p:txBody>
          <a:bodyPr lIns="75037" tIns="37518" rIns="75037" bIns="37518"/>
          <a:lstStyle/>
          <a:p>
            <a:pPr defTabSz="765423"/>
            <a:fld id="{FB0C7228-8968-4EAD-A859-852F0E05042B}" type="slidenum">
              <a:rPr lang="en-NZ" sz="1500" smtClean="0">
                <a:solidFill>
                  <a:srgbClr val="FFFFFF"/>
                </a:solidFill>
              </a:rPr>
              <a:pPr defTabSz="765423"/>
              <a:t>‹Nº›</a:t>
            </a:fld>
            <a:endParaRPr lang="en-NZ" sz="1500" dirty="0">
              <a:solidFill>
                <a:srgbClr val="FFFFFF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9570" y="1"/>
            <a:ext cx="12251139" cy="6865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786039"/>
      </p:ext>
    </p:extLst>
  </p:cSld>
  <p:clrMapOvr>
    <a:masterClrMapping/>
  </p:clrMapOvr>
  <p:transition>
    <p:fade/>
  </p:transition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883" y="6356803"/>
            <a:ext cx="2742188" cy="364224"/>
          </a:xfrm>
          <a:prstGeom prst="rect">
            <a:avLst/>
          </a:prstGeom>
        </p:spPr>
        <p:txBody>
          <a:bodyPr lIns="75061" tIns="37530" rIns="75061" bIns="37530"/>
          <a:lstStyle/>
          <a:p>
            <a:pPr defTabSz="765667"/>
            <a:fld id="{0626A314-07C3-4D18-A5FC-2D5811D0A94B}" type="datetimeFigureOut">
              <a:rPr lang="en-NZ" sz="1500" smtClean="0">
                <a:solidFill>
                  <a:srgbClr val="FFFFFF"/>
                </a:solidFill>
              </a:rPr>
              <a:pPr defTabSz="765667"/>
              <a:t>6/03/2019</a:t>
            </a:fld>
            <a:endParaRPr lang="en-NZ" sz="1500" dirty="0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583" y="6356803"/>
            <a:ext cx="4114839" cy="364224"/>
          </a:xfrm>
          <a:prstGeom prst="rect">
            <a:avLst/>
          </a:prstGeom>
        </p:spPr>
        <p:txBody>
          <a:bodyPr lIns="75061" tIns="37530" rIns="75061" bIns="37530"/>
          <a:lstStyle/>
          <a:p>
            <a:pPr defTabSz="765667"/>
            <a:endParaRPr lang="en-NZ" sz="1500" dirty="0">
              <a:solidFill>
                <a:srgbClr val="FFFFFF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1011" y="6356803"/>
            <a:ext cx="2742188" cy="364224"/>
          </a:xfrm>
          <a:prstGeom prst="rect">
            <a:avLst/>
          </a:prstGeom>
        </p:spPr>
        <p:txBody>
          <a:bodyPr lIns="75061" tIns="37530" rIns="75061" bIns="37530"/>
          <a:lstStyle/>
          <a:p>
            <a:pPr defTabSz="765667"/>
            <a:fld id="{FB0C7228-8968-4EAD-A859-852F0E05042B}" type="slidenum">
              <a:rPr lang="en-NZ" sz="1500" smtClean="0">
                <a:solidFill>
                  <a:srgbClr val="FFFFFF"/>
                </a:solidFill>
              </a:rPr>
              <a:pPr defTabSz="765667"/>
              <a:t>‹Nº›</a:t>
            </a:fld>
            <a:endParaRPr lang="en-NZ" sz="1500" dirty="0">
              <a:solidFill>
                <a:srgbClr val="FFFFFF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9570" y="1"/>
            <a:ext cx="12251139" cy="6865782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 bwMode="gray">
          <a:xfrm>
            <a:off x="-29570" y="6409725"/>
            <a:ext cx="12251139" cy="456059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50122" tIns="120095" rIns="150122" bIns="12009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76538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0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5742" y="6547898"/>
            <a:ext cx="806773" cy="17199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7729" y="2818951"/>
            <a:ext cx="4178052" cy="2727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61757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- Colo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5" y="1093"/>
            <a:ext cx="12185848" cy="6855512"/>
          </a:xfrm>
          <a:prstGeom prst="rect">
            <a:avLst/>
          </a:prstGeom>
          <a:solidFill>
            <a:srgbClr val="5C2D91"/>
          </a:solidFill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730214"/>
            <a:ext cx="8964185" cy="1494254"/>
          </a:xfrm>
          <a:solidFill>
            <a:srgbClr val="0078D7"/>
          </a:solidFill>
        </p:spPr>
        <p:txBody>
          <a:bodyPr lIns="120095" tIns="75061" rIns="120095" bIns="75061" anchor="t" anchorCtr="0"/>
          <a:lstStyle>
            <a:lvl1pPr>
              <a:defRPr sz="4400" spc="-82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Session title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4" y="4225797"/>
            <a:ext cx="7171337" cy="622775"/>
          </a:xfrm>
          <a:solidFill>
            <a:schemeClr val="accent2"/>
          </a:solidFill>
        </p:spPr>
        <p:txBody>
          <a:bodyPr lIns="120095" tIns="90079" rIns="120095" bIns="90079">
            <a:noAutofit/>
          </a:bodyPr>
          <a:lstStyle>
            <a:lvl1pPr marL="0" indent="0">
              <a:spcBef>
                <a:spcPts val="0"/>
              </a:spcBef>
              <a:buNone/>
              <a:defRPr sz="26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  <p:sp>
        <p:nvSpPr>
          <p:cNvPr id="7" name="Rectangle 6"/>
          <p:cNvSpPr/>
          <p:nvPr userDrawn="1"/>
        </p:nvSpPr>
        <p:spPr bwMode="gray">
          <a:xfrm>
            <a:off x="4" y="6409724"/>
            <a:ext cx="12191377" cy="448276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50122" tIns="120095" rIns="150122" bIns="12009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76538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0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304" y="6547898"/>
            <a:ext cx="806773" cy="171991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7462786" y="4232947"/>
            <a:ext cx="1770701" cy="511687"/>
          </a:xfrm>
          <a:solidFill>
            <a:schemeClr val="accent3"/>
          </a:solidFill>
        </p:spPr>
        <p:txBody>
          <a:bodyPr/>
          <a:lstStyle>
            <a:lvl1pPr marL="0" indent="0" algn="ctr">
              <a:buFontTx/>
              <a:buNone/>
              <a:defRPr sz="2600" baseline="0">
                <a:solidFill>
                  <a:schemeClr val="bg1"/>
                </a:solidFill>
                <a:latin typeface="+mj-lt"/>
              </a:defRPr>
            </a:lvl1pPr>
            <a:lvl2pPr marL="281456" indent="0">
              <a:buFontTx/>
              <a:buNone/>
              <a:defRPr sz="1300">
                <a:latin typeface="+mn-lt"/>
              </a:defRPr>
            </a:lvl2pPr>
            <a:lvl3pPr marL="469092" indent="0">
              <a:buFontTx/>
              <a:buNone/>
              <a:defRPr sz="1300">
                <a:latin typeface="+mn-lt"/>
              </a:defRPr>
            </a:lvl3pPr>
            <a:lvl4pPr marL="656731" indent="0">
              <a:buFontTx/>
              <a:buNone/>
              <a:defRPr sz="1300">
                <a:latin typeface="+mn-lt"/>
              </a:defRPr>
            </a:lvl4pPr>
            <a:lvl5pPr marL="844368" indent="0">
              <a:buFontTx/>
              <a:buNone/>
              <a:defRPr sz="1300">
                <a:latin typeface="+mn-lt"/>
              </a:defRPr>
            </a:lvl5pPr>
          </a:lstStyle>
          <a:p>
            <a:pPr lvl="0"/>
            <a:r>
              <a:rPr lang="en-US" dirty="0" smtClean="0"/>
              <a:t>ABC101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836" y="1317698"/>
            <a:ext cx="4640865" cy="1364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312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94"/>
            <a:ext cx="11653523" cy="1658154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20354">
                      <a:schemeClr val="tx2"/>
                    </a:gs>
                    <a:gs pos="40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600"/>
            </a:lvl2pPr>
            <a:lvl3pPr marL="187637" indent="0">
              <a:buNone/>
              <a:defRPr/>
            </a:lvl3pPr>
            <a:lvl4pPr marL="375274" indent="0">
              <a:buNone/>
              <a:defRPr/>
            </a:lvl4pPr>
            <a:lvl5pPr marL="562912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11533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94"/>
            <a:ext cx="11653523" cy="1658154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600"/>
            </a:lvl2pPr>
            <a:lvl3pPr marL="187637" indent="0">
              <a:buNone/>
              <a:defRPr/>
            </a:lvl3pPr>
            <a:lvl4pPr marL="375274" indent="0">
              <a:buNone/>
              <a:defRPr/>
            </a:lvl4pPr>
            <a:lvl5pPr marL="562912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540217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94"/>
            <a:ext cx="11653523" cy="1725865"/>
          </a:xfrm>
        </p:spPr>
        <p:txBody>
          <a:bodyPr>
            <a:spAutoFit/>
          </a:bodyPr>
          <a:lstStyle>
            <a:lvl1pPr>
              <a:buClr>
                <a:schemeClr val="tx2"/>
              </a:buClr>
              <a:defRPr sz="3300">
                <a:gradFill>
                  <a:gsLst>
                    <a:gs pos="7080">
                      <a:schemeClr val="tx2"/>
                    </a:gs>
                    <a:gs pos="36283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080248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94"/>
            <a:ext cx="11653523" cy="1725865"/>
          </a:xfrm>
        </p:spPr>
        <p:txBody>
          <a:bodyPr>
            <a:spAutoFit/>
          </a:bodyPr>
          <a:lstStyle>
            <a:lvl1pPr>
              <a:defRPr sz="330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14065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90" y="1189196"/>
            <a:ext cx="5378548" cy="1628819"/>
          </a:xfrm>
        </p:spPr>
        <p:txBody>
          <a:bodyPr wrap="square">
            <a:spAutoFit/>
          </a:bodyPr>
          <a:lstStyle>
            <a:lvl1pPr marL="235703" indent="-235703">
              <a:spcBef>
                <a:spcPts val="1008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600">
                <a:gradFill>
                  <a:gsLst>
                    <a:gs pos="19469">
                      <a:schemeClr val="tx2"/>
                    </a:gs>
                    <a:gs pos="32000">
                      <a:schemeClr val="tx2"/>
                    </a:gs>
                  </a:gsLst>
                  <a:lin ang="5400000" scaled="0"/>
                </a:gradFill>
              </a:defRPr>
            </a:lvl1pPr>
            <a:lvl2pPr marL="435701" indent="-191287">
              <a:buFont typeface="Wingdings" panose="05000000000000000000" pitchFamily="2" charset="2"/>
              <a:buChar char="§"/>
              <a:defRPr sz="2000"/>
            </a:lvl2pPr>
            <a:lvl3pPr marL="573864" indent="-138178">
              <a:buFont typeface="Wingdings" panose="05000000000000000000" pitchFamily="2" charset="2"/>
              <a:buChar char="§"/>
              <a:tabLst/>
              <a:defRPr sz="1600"/>
            </a:lvl3pPr>
            <a:lvl4pPr marL="722639" indent="-148777">
              <a:buFont typeface="Wingdings" panose="05000000000000000000" pitchFamily="2" charset="2"/>
              <a:buChar char="§"/>
              <a:defRPr/>
            </a:lvl4pPr>
            <a:lvl5pPr marL="860791" indent="-138178">
              <a:buFont typeface="Wingdings" panose="05000000000000000000" pitchFamily="2" charset="2"/>
              <a:buChar char="§"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63" y="1189196"/>
            <a:ext cx="5378548" cy="1628819"/>
          </a:xfrm>
        </p:spPr>
        <p:txBody>
          <a:bodyPr wrap="square">
            <a:spAutoFit/>
          </a:bodyPr>
          <a:lstStyle>
            <a:lvl1pPr marL="235703" indent="-235703">
              <a:spcBef>
                <a:spcPts val="1008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600">
                <a:gradFill>
                  <a:gsLst>
                    <a:gs pos="19469">
                      <a:schemeClr val="tx2"/>
                    </a:gs>
                    <a:gs pos="32000">
                      <a:schemeClr val="tx2"/>
                    </a:gs>
                  </a:gsLst>
                  <a:lin ang="5400000" scaled="0"/>
                </a:gradFill>
              </a:defRPr>
            </a:lvl1pPr>
            <a:lvl2pPr marL="435701" indent="-191287">
              <a:buFont typeface="Wingdings" panose="05000000000000000000" pitchFamily="2" charset="2"/>
              <a:buChar char="§"/>
              <a:defRPr sz="2000"/>
            </a:lvl2pPr>
            <a:lvl3pPr marL="573864" indent="-138178">
              <a:buFont typeface="Wingdings" panose="05000000000000000000" pitchFamily="2" charset="2"/>
              <a:buChar char="§"/>
              <a:tabLst/>
              <a:defRPr sz="1600"/>
            </a:lvl3pPr>
            <a:lvl4pPr marL="722639" indent="-148777">
              <a:buFont typeface="Wingdings" panose="05000000000000000000" pitchFamily="2" charset="2"/>
              <a:buChar char="§"/>
              <a:defRPr/>
            </a:lvl4pPr>
            <a:lvl5pPr marL="860791" indent="-138178">
              <a:buFont typeface="Wingdings" panose="05000000000000000000" pitchFamily="2" charset="2"/>
              <a:buChar char="§"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997883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82" y="1189194"/>
            <a:ext cx="5378548" cy="1561205"/>
          </a:xfrm>
        </p:spPr>
        <p:txBody>
          <a:bodyPr wrap="square">
            <a:spAutoFit/>
          </a:bodyPr>
          <a:lstStyle>
            <a:lvl1pPr marL="0" indent="0">
              <a:spcBef>
                <a:spcPts val="1008"/>
              </a:spcBef>
              <a:buClr>
                <a:schemeClr val="tx1"/>
              </a:buClr>
              <a:buFont typeface="Wingdings" pitchFamily="2" charset="2"/>
              <a:buNone/>
              <a:defRPr sz="2600">
                <a:gradFill>
                  <a:gsLst>
                    <a:gs pos="12389">
                      <a:schemeClr val="tx2"/>
                    </a:gs>
                    <a:gs pos="31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600"/>
            </a:lvl2pPr>
            <a:lvl3pPr marL="190244" indent="0">
              <a:buNone/>
              <a:tabLst/>
              <a:defRPr sz="1600"/>
            </a:lvl3pPr>
            <a:lvl4pPr marL="377881" indent="0">
              <a:buNone/>
              <a:defRPr/>
            </a:lvl4pPr>
            <a:lvl5pPr marL="562912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55" y="1189194"/>
            <a:ext cx="5378548" cy="1561205"/>
          </a:xfrm>
        </p:spPr>
        <p:txBody>
          <a:bodyPr wrap="square">
            <a:spAutoFit/>
          </a:bodyPr>
          <a:lstStyle>
            <a:lvl1pPr marL="0" indent="0">
              <a:spcBef>
                <a:spcPts val="1008"/>
              </a:spcBef>
              <a:buClr>
                <a:schemeClr val="tx1"/>
              </a:buClr>
              <a:buFont typeface="Wingdings" pitchFamily="2" charset="2"/>
              <a:buNone/>
              <a:defRPr sz="2600">
                <a:gradFill>
                  <a:gsLst>
                    <a:gs pos="12389">
                      <a:schemeClr val="tx2"/>
                    </a:gs>
                    <a:gs pos="31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600"/>
            </a:lvl2pPr>
            <a:lvl3pPr marL="190244" indent="0">
              <a:buNone/>
              <a:tabLst/>
              <a:defRPr sz="1600"/>
            </a:lvl3pPr>
            <a:lvl4pPr marL="377881" indent="0">
              <a:buNone/>
              <a:defRPr/>
            </a:lvl4pPr>
            <a:lvl5pPr marL="562912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720246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82" y="1189194"/>
            <a:ext cx="5378548" cy="1561205"/>
          </a:xfrm>
        </p:spPr>
        <p:txBody>
          <a:bodyPr wrap="square">
            <a:spAutoFit/>
          </a:bodyPr>
          <a:lstStyle>
            <a:lvl1pPr marL="0" indent="0">
              <a:spcBef>
                <a:spcPts val="1008"/>
              </a:spcBef>
              <a:buClr>
                <a:schemeClr val="tx1"/>
              </a:buClr>
              <a:buFont typeface="Wingdings" pitchFamily="2" charset="2"/>
              <a:buNone/>
              <a:defRPr sz="2600"/>
            </a:lvl1pPr>
            <a:lvl2pPr marL="0" indent="0">
              <a:buNone/>
              <a:defRPr sz="1600"/>
            </a:lvl2pPr>
            <a:lvl3pPr marL="190244" indent="0">
              <a:buNone/>
              <a:tabLst/>
              <a:defRPr sz="1600"/>
            </a:lvl3pPr>
            <a:lvl4pPr marL="377881" indent="0">
              <a:buNone/>
              <a:defRPr/>
            </a:lvl4pPr>
            <a:lvl5pPr marL="562912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55" y="1189194"/>
            <a:ext cx="5378548" cy="1561205"/>
          </a:xfrm>
        </p:spPr>
        <p:txBody>
          <a:bodyPr wrap="square">
            <a:spAutoFit/>
          </a:bodyPr>
          <a:lstStyle>
            <a:lvl1pPr marL="0" indent="0">
              <a:spcBef>
                <a:spcPts val="1008"/>
              </a:spcBef>
              <a:buClr>
                <a:schemeClr val="tx1"/>
              </a:buClr>
              <a:buFont typeface="Wingdings" pitchFamily="2" charset="2"/>
              <a:buNone/>
              <a:defRPr sz="2600"/>
            </a:lvl1pPr>
            <a:lvl2pPr marL="0" indent="0">
              <a:buNone/>
              <a:defRPr sz="1600"/>
            </a:lvl2pPr>
            <a:lvl3pPr marL="190244" indent="0">
              <a:buNone/>
              <a:tabLst/>
              <a:defRPr sz="1600"/>
            </a:lvl3pPr>
            <a:lvl4pPr marL="377881" indent="0">
              <a:buNone/>
              <a:defRPr/>
            </a:lvl4pPr>
            <a:lvl5pPr marL="562912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635718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82" y="1189191"/>
            <a:ext cx="5378548" cy="1628916"/>
          </a:xfrm>
        </p:spPr>
        <p:txBody>
          <a:bodyPr wrap="square">
            <a:spAutoFit/>
          </a:bodyPr>
          <a:lstStyle>
            <a:lvl1pPr marL="235853" indent="-235853">
              <a:spcBef>
                <a:spcPts val="1008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600">
                <a:gradFill>
                  <a:gsLst>
                    <a:gs pos="19469">
                      <a:schemeClr val="tx2"/>
                    </a:gs>
                    <a:gs pos="32000">
                      <a:schemeClr val="tx2"/>
                    </a:gs>
                  </a:gsLst>
                  <a:lin ang="5400000" scaled="0"/>
                </a:gradFill>
              </a:defRPr>
            </a:lvl1pPr>
            <a:lvl2pPr marL="435981" indent="-191409">
              <a:buFont typeface="Wingdings" panose="05000000000000000000" pitchFamily="2" charset="2"/>
              <a:buChar char="§"/>
              <a:defRPr sz="2000"/>
            </a:lvl2pPr>
            <a:lvl3pPr marL="574230" indent="-138262">
              <a:buFont typeface="Wingdings" panose="05000000000000000000" pitchFamily="2" charset="2"/>
              <a:buChar char="§"/>
              <a:tabLst/>
              <a:defRPr sz="1600"/>
            </a:lvl3pPr>
            <a:lvl4pPr marL="723101" indent="-148872">
              <a:buFont typeface="Wingdings" panose="05000000000000000000" pitchFamily="2" charset="2"/>
              <a:buChar char="§"/>
              <a:defRPr/>
            </a:lvl4pPr>
            <a:lvl5pPr marL="861341" indent="-138262">
              <a:buFont typeface="Wingdings" panose="05000000000000000000" pitchFamily="2" charset="2"/>
              <a:buChar char="§"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55" y="1189191"/>
            <a:ext cx="5378548" cy="1628916"/>
          </a:xfrm>
        </p:spPr>
        <p:txBody>
          <a:bodyPr wrap="square">
            <a:spAutoFit/>
          </a:bodyPr>
          <a:lstStyle>
            <a:lvl1pPr marL="235853" indent="-235853">
              <a:spcBef>
                <a:spcPts val="1008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600">
                <a:gradFill>
                  <a:gsLst>
                    <a:gs pos="19469">
                      <a:schemeClr val="tx2"/>
                    </a:gs>
                    <a:gs pos="32000">
                      <a:schemeClr val="tx2"/>
                    </a:gs>
                  </a:gsLst>
                  <a:lin ang="5400000" scaled="0"/>
                </a:gradFill>
              </a:defRPr>
            </a:lvl1pPr>
            <a:lvl2pPr marL="435981" indent="-191409">
              <a:buFont typeface="Wingdings" panose="05000000000000000000" pitchFamily="2" charset="2"/>
              <a:buChar char="§"/>
              <a:defRPr sz="2000"/>
            </a:lvl2pPr>
            <a:lvl3pPr marL="574230" indent="-138262">
              <a:buFont typeface="Wingdings" panose="05000000000000000000" pitchFamily="2" charset="2"/>
              <a:buChar char="§"/>
              <a:tabLst/>
              <a:defRPr sz="1600"/>
            </a:lvl3pPr>
            <a:lvl4pPr marL="723101" indent="-148872">
              <a:buFont typeface="Wingdings" panose="05000000000000000000" pitchFamily="2" charset="2"/>
              <a:buChar char="§"/>
              <a:defRPr/>
            </a:lvl4pPr>
            <a:lvl5pPr marL="861341" indent="-138262">
              <a:buFont typeface="Wingdings" panose="05000000000000000000" pitchFamily="2" charset="2"/>
              <a:buChar char="§"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843201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82" y="1189191"/>
            <a:ext cx="5378548" cy="1628916"/>
          </a:xfrm>
        </p:spPr>
        <p:txBody>
          <a:bodyPr wrap="square">
            <a:spAutoFit/>
          </a:bodyPr>
          <a:lstStyle>
            <a:lvl1pPr marL="235853" indent="-235853">
              <a:spcBef>
                <a:spcPts val="1008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2600"/>
            </a:lvl1pPr>
            <a:lvl2pPr marL="435981" indent="-191409">
              <a:buFont typeface="Wingdings" panose="05000000000000000000" pitchFamily="2" charset="2"/>
              <a:buChar char="§"/>
              <a:defRPr sz="2000"/>
            </a:lvl2pPr>
            <a:lvl3pPr marL="574230" indent="-138262">
              <a:buFont typeface="Wingdings" panose="05000000000000000000" pitchFamily="2" charset="2"/>
              <a:buChar char="§"/>
              <a:tabLst/>
              <a:defRPr sz="1600"/>
            </a:lvl3pPr>
            <a:lvl4pPr marL="723101" indent="-148872">
              <a:buFont typeface="Wingdings" panose="05000000000000000000" pitchFamily="2" charset="2"/>
              <a:buChar char="§"/>
              <a:defRPr/>
            </a:lvl4pPr>
            <a:lvl5pPr marL="861341" indent="-138262">
              <a:buFont typeface="Wingdings" panose="05000000000000000000" pitchFamily="2" charset="2"/>
              <a:buChar char="§"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55" y="1189191"/>
            <a:ext cx="5378548" cy="1628916"/>
          </a:xfrm>
        </p:spPr>
        <p:txBody>
          <a:bodyPr wrap="square">
            <a:spAutoFit/>
          </a:bodyPr>
          <a:lstStyle>
            <a:lvl1pPr marL="235853" indent="-235853">
              <a:spcBef>
                <a:spcPts val="1008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2600"/>
            </a:lvl1pPr>
            <a:lvl2pPr marL="435981" indent="-191409">
              <a:buFont typeface="Wingdings" panose="05000000000000000000" pitchFamily="2" charset="2"/>
              <a:buChar char="§"/>
              <a:defRPr sz="2000"/>
            </a:lvl2pPr>
            <a:lvl3pPr marL="574230" indent="-138262">
              <a:buFont typeface="Wingdings" panose="05000000000000000000" pitchFamily="2" charset="2"/>
              <a:buChar char="§"/>
              <a:tabLst/>
              <a:defRPr sz="1600"/>
            </a:lvl3pPr>
            <a:lvl4pPr marL="723101" indent="-148872">
              <a:buFont typeface="Wingdings" panose="05000000000000000000" pitchFamily="2" charset="2"/>
              <a:buChar char="§"/>
              <a:defRPr/>
            </a:lvl4pPr>
            <a:lvl5pPr marL="861341" indent="-138262">
              <a:buFont typeface="Wingdings" panose="05000000000000000000" pitchFamily="2" charset="2"/>
              <a:buChar char="§"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704677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826668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5" y="1093"/>
            <a:ext cx="12185848" cy="68555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2095086"/>
            <a:ext cx="9859116" cy="968735"/>
          </a:xfrm>
          <a:noFill/>
        </p:spPr>
        <p:txBody>
          <a:bodyPr tIns="75061" bIns="75061" anchor="t" anchorCtr="0">
            <a:spAutoFit/>
          </a:bodyPr>
          <a:lstStyle>
            <a:lvl1pPr>
              <a:defRPr sz="5900" spc="-82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Demo title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2" y="4786005"/>
            <a:ext cx="9860673" cy="602634"/>
          </a:xfrm>
          <a:noFill/>
        </p:spPr>
        <p:txBody>
          <a:bodyPr lIns="150122" tIns="120095" rIns="150122" bIns="120095">
            <a:spAutoFit/>
          </a:bodyPr>
          <a:lstStyle>
            <a:lvl1pPr marL="0" indent="0">
              <a:spcBef>
                <a:spcPts val="0"/>
              </a:spcBef>
              <a:buNone/>
              <a:defRPr sz="26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  <p:sp>
        <p:nvSpPr>
          <p:cNvPr id="6" name="Rectangle 5"/>
          <p:cNvSpPr/>
          <p:nvPr userDrawn="1"/>
        </p:nvSpPr>
        <p:spPr bwMode="gray">
          <a:xfrm>
            <a:off x="4" y="6409724"/>
            <a:ext cx="12191377" cy="448276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50122" tIns="120095" rIns="150122" bIns="12009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76538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0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55" y="6547898"/>
            <a:ext cx="806773" cy="171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2596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5" y="1093"/>
            <a:ext cx="12185848" cy="68555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2084191"/>
            <a:ext cx="9859116" cy="968735"/>
          </a:xfrm>
          <a:noFill/>
        </p:spPr>
        <p:txBody>
          <a:bodyPr tIns="75061" bIns="75061" anchor="t" anchorCtr="0">
            <a:spAutoFit/>
          </a:bodyPr>
          <a:lstStyle>
            <a:lvl1pPr>
              <a:defRPr lang="en-US" sz="5900" b="0" kern="1200" cap="none" spc="-82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 smtClean="0"/>
              <a:t>Video title</a:t>
            </a:r>
            <a:endParaRPr lang="en-US" dirty="0"/>
          </a:p>
        </p:txBody>
      </p:sp>
      <p:sp>
        <p:nvSpPr>
          <p:cNvPr id="4" name="Rectangle 3"/>
          <p:cNvSpPr/>
          <p:nvPr userDrawn="1"/>
        </p:nvSpPr>
        <p:spPr bwMode="gray">
          <a:xfrm>
            <a:off x="4" y="6409724"/>
            <a:ext cx="12191377" cy="448276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50122" tIns="120095" rIns="150122" bIns="12009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76538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0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55" y="6547898"/>
            <a:ext cx="806773" cy="171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0064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Ligh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5" y="1093"/>
            <a:ext cx="12185848" cy="68555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89"/>
            <a:ext cx="11653523" cy="968735"/>
          </a:xfrm>
          <a:noFill/>
        </p:spPr>
        <p:txBody>
          <a:bodyPr tIns="75061" bIns="75061" anchor="t" anchorCtr="0">
            <a:spAutoFit/>
          </a:bodyPr>
          <a:lstStyle>
            <a:lvl1pPr>
              <a:defRPr sz="5900" spc="-82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74256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Dar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89"/>
            <a:ext cx="11653523" cy="968735"/>
          </a:xfrm>
          <a:noFill/>
        </p:spPr>
        <p:txBody>
          <a:bodyPr tIns="75061" bIns="75061" anchor="t" anchorCtr="0">
            <a:spAutoFit/>
          </a:bodyPr>
          <a:lstStyle>
            <a:lvl1pPr>
              <a:defRPr sz="5900" spc="-82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783109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89"/>
            <a:ext cx="11653523" cy="968735"/>
          </a:xfrm>
          <a:noFill/>
        </p:spPr>
        <p:txBody>
          <a:bodyPr tIns="75061" bIns="75061" anchor="t" anchorCtr="0">
            <a:spAutoFit/>
          </a:bodyPr>
          <a:lstStyle>
            <a:lvl1pPr>
              <a:defRPr sz="5900" spc="-82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809141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image" Target="../media/image1.png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8.xml"/><Relationship Id="rId13" Type="http://schemas.openxmlformats.org/officeDocument/2006/relationships/slideLayout" Target="../slideLayouts/slideLayout263.xml"/><Relationship Id="rId18" Type="http://schemas.openxmlformats.org/officeDocument/2006/relationships/slideLayout" Target="../slideLayouts/slideLayout268.xml"/><Relationship Id="rId26" Type="http://schemas.openxmlformats.org/officeDocument/2006/relationships/slideLayout" Target="../slideLayouts/slideLayout276.xml"/><Relationship Id="rId3" Type="http://schemas.openxmlformats.org/officeDocument/2006/relationships/slideLayout" Target="../slideLayouts/slideLayout253.xml"/><Relationship Id="rId21" Type="http://schemas.openxmlformats.org/officeDocument/2006/relationships/slideLayout" Target="../slideLayouts/slideLayout271.xml"/><Relationship Id="rId7" Type="http://schemas.openxmlformats.org/officeDocument/2006/relationships/slideLayout" Target="../slideLayouts/slideLayout257.xml"/><Relationship Id="rId12" Type="http://schemas.openxmlformats.org/officeDocument/2006/relationships/slideLayout" Target="../slideLayouts/slideLayout262.xml"/><Relationship Id="rId17" Type="http://schemas.openxmlformats.org/officeDocument/2006/relationships/slideLayout" Target="../slideLayouts/slideLayout267.xml"/><Relationship Id="rId25" Type="http://schemas.openxmlformats.org/officeDocument/2006/relationships/slideLayout" Target="../slideLayouts/slideLayout275.xml"/><Relationship Id="rId2" Type="http://schemas.openxmlformats.org/officeDocument/2006/relationships/slideLayout" Target="../slideLayouts/slideLayout252.xml"/><Relationship Id="rId16" Type="http://schemas.openxmlformats.org/officeDocument/2006/relationships/slideLayout" Target="../slideLayouts/slideLayout266.xml"/><Relationship Id="rId20" Type="http://schemas.openxmlformats.org/officeDocument/2006/relationships/slideLayout" Target="../slideLayouts/slideLayout270.xml"/><Relationship Id="rId29" Type="http://schemas.openxmlformats.org/officeDocument/2006/relationships/theme" Target="../theme/theme10.xml"/><Relationship Id="rId1" Type="http://schemas.openxmlformats.org/officeDocument/2006/relationships/slideLayout" Target="../slideLayouts/slideLayout251.xml"/><Relationship Id="rId6" Type="http://schemas.openxmlformats.org/officeDocument/2006/relationships/slideLayout" Target="../slideLayouts/slideLayout256.xml"/><Relationship Id="rId11" Type="http://schemas.openxmlformats.org/officeDocument/2006/relationships/slideLayout" Target="../slideLayouts/slideLayout261.xml"/><Relationship Id="rId24" Type="http://schemas.openxmlformats.org/officeDocument/2006/relationships/slideLayout" Target="../slideLayouts/slideLayout274.xml"/><Relationship Id="rId5" Type="http://schemas.openxmlformats.org/officeDocument/2006/relationships/slideLayout" Target="../slideLayouts/slideLayout255.xml"/><Relationship Id="rId15" Type="http://schemas.openxmlformats.org/officeDocument/2006/relationships/slideLayout" Target="../slideLayouts/slideLayout265.xml"/><Relationship Id="rId23" Type="http://schemas.openxmlformats.org/officeDocument/2006/relationships/slideLayout" Target="../slideLayouts/slideLayout273.xml"/><Relationship Id="rId28" Type="http://schemas.openxmlformats.org/officeDocument/2006/relationships/slideLayout" Target="../slideLayouts/slideLayout278.xml"/><Relationship Id="rId10" Type="http://schemas.openxmlformats.org/officeDocument/2006/relationships/slideLayout" Target="../slideLayouts/slideLayout260.xml"/><Relationship Id="rId19" Type="http://schemas.openxmlformats.org/officeDocument/2006/relationships/slideLayout" Target="../slideLayouts/slideLayout269.xml"/><Relationship Id="rId4" Type="http://schemas.openxmlformats.org/officeDocument/2006/relationships/slideLayout" Target="../slideLayouts/slideLayout254.xml"/><Relationship Id="rId9" Type="http://schemas.openxmlformats.org/officeDocument/2006/relationships/slideLayout" Target="../slideLayouts/slideLayout259.xml"/><Relationship Id="rId14" Type="http://schemas.openxmlformats.org/officeDocument/2006/relationships/slideLayout" Target="../slideLayouts/slideLayout264.xml"/><Relationship Id="rId22" Type="http://schemas.openxmlformats.org/officeDocument/2006/relationships/slideLayout" Target="../slideLayouts/slideLayout272.xml"/><Relationship Id="rId27" Type="http://schemas.openxmlformats.org/officeDocument/2006/relationships/slideLayout" Target="../slideLayouts/slideLayout277.xml"/><Relationship Id="rId30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41.xml"/><Relationship Id="rId18" Type="http://schemas.openxmlformats.org/officeDocument/2006/relationships/slideLayout" Target="../slideLayouts/slideLayout46.xml"/><Relationship Id="rId26" Type="http://schemas.openxmlformats.org/officeDocument/2006/relationships/slideLayout" Target="../slideLayouts/slideLayout54.xml"/><Relationship Id="rId3" Type="http://schemas.openxmlformats.org/officeDocument/2006/relationships/slideLayout" Target="../slideLayouts/slideLayout31.xml"/><Relationship Id="rId21" Type="http://schemas.openxmlformats.org/officeDocument/2006/relationships/slideLayout" Target="../slideLayouts/slideLayout49.xml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17" Type="http://schemas.openxmlformats.org/officeDocument/2006/relationships/slideLayout" Target="../slideLayouts/slideLayout45.xml"/><Relationship Id="rId25" Type="http://schemas.openxmlformats.org/officeDocument/2006/relationships/slideLayout" Target="../slideLayouts/slideLayout53.xml"/><Relationship Id="rId2" Type="http://schemas.openxmlformats.org/officeDocument/2006/relationships/slideLayout" Target="../slideLayouts/slideLayout30.xml"/><Relationship Id="rId16" Type="http://schemas.openxmlformats.org/officeDocument/2006/relationships/slideLayout" Target="../slideLayouts/slideLayout44.xml"/><Relationship Id="rId20" Type="http://schemas.openxmlformats.org/officeDocument/2006/relationships/slideLayout" Target="../slideLayouts/slideLayout48.xml"/><Relationship Id="rId29" Type="http://schemas.openxmlformats.org/officeDocument/2006/relationships/image" Target="../media/image1.png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2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43.xml"/><Relationship Id="rId23" Type="http://schemas.openxmlformats.org/officeDocument/2006/relationships/slideLayout" Target="../slideLayouts/slideLayout51.xml"/><Relationship Id="rId28" Type="http://schemas.openxmlformats.org/officeDocument/2006/relationships/theme" Target="../theme/theme2.xml"/><Relationship Id="rId10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47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42.xml"/><Relationship Id="rId22" Type="http://schemas.openxmlformats.org/officeDocument/2006/relationships/slideLayout" Target="../slideLayouts/slideLayout50.xml"/><Relationship Id="rId27" Type="http://schemas.openxmlformats.org/officeDocument/2006/relationships/slideLayout" Target="../slideLayouts/slideLayout5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13" Type="http://schemas.openxmlformats.org/officeDocument/2006/relationships/slideLayout" Target="../slideLayouts/slideLayout68.xml"/><Relationship Id="rId18" Type="http://schemas.openxmlformats.org/officeDocument/2006/relationships/slideLayout" Target="../slideLayouts/slideLayout73.xml"/><Relationship Id="rId26" Type="http://schemas.openxmlformats.org/officeDocument/2006/relationships/slideLayout" Target="../slideLayouts/slideLayout81.xml"/><Relationship Id="rId3" Type="http://schemas.openxmlformats.org/officeDocument/2006/relationships/slideLayout" Target="../slideLayouts/slideLayout58.xml"/><Relationship Id="rId21" Type="http://schemas.openxmlformats.org/officeDocument/2006/relationships/slideLayout" Target="../slideLayouts/slideLayout76.xml"/><Relationship Id="rId7" Type="http://schemas.openxmlformats.org/officeDocument/2006/relationships/slideLayout" Target="../slideLayouts/slideLayout62.xml"/><Relationship Id="rId12" Type="http://schemas.openxmlformats.org/officeDocument/2006/relationships/slideLayout" Target="../slideLayouts/slideLayout67.xml"/><Relationship Id="rId17" Type="http://schemas.openxmlformats.org/officeDocument/2006/relationships/slideLayout" Target="../slideLayouts/slideLayout72.xml"/><Relationship Id="rId25" Type="http://schemas.openxmlformats.org/officeDocument/2006/relationships/slideLayout" Target="../slideLayouts/slideLayout80.xml"/><Relationship Id="rId2" Type="http://schemas.openxmlformats.org/officeDocument/2006/relationships/slideLayout" Target="../slideLayouts/slideLayout57.xml"/><Relationship Id="rId16" Type="http://schemas.openxmlformats.org/officeDocument/2006/relationships/slideLayout" Target="../slideLayouts/slideLayout71.xml"/><Relationship Id="rId20" Type="http://schemas.openxmlformats.org/officeDocument/2006/relationships/slideLayout" Target="../slideLayouts/slideLayout75.xml"/><Relationship Id="rId29" Type="http://schemas.openxmlformats.org/officeDocument/2006/relationships/theme" Target="../theme/theme3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24" Type="http://schemas.openxmlformats.org/officeDocument/2006/relationships/slideLayout" Target="../slideLayouts/slideLayout79.xml"/><Relationship Id="rId5" Type="http://schemas.openxmlformats.org/officeDocument/2006/relationships/slideLayout" Target="../slideLayouts/slideLayout60.xml"/><Relationship Id="rId15" Type="http://schemas.openxmlformats.org/officeDocument/2006/relationships/slideLayout" Target="../slideLayouts/slideLayout70.xml"/><Relationship Id="rId23" Type="http://schemas.openxmlformats.org/officeDocument/2006/relationships/slideLayout" Target="../slideLayouts/slideLayout78.xml"/><Relationship Id="rId28" Type="http://schemas.openxmlformats.org/officeDocument/2006/relationships/slideLayout" Target="../slideLayouts/slideLayout83.xml"/><Relationship Id="rId10" Type="http://schemas.openxmlformats.org/officeDocument/2006/relationships/slideLayout" Target="../slideLayouts/slideLayout65.xml"/><Relationship Id="rId19" Type="http://schemas.openxmlformats.org/officeDocument/2006/relationships/slideLayout" Target="../slideLayouts/slideLayout74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Relationship Id="rId14" Type="http://schemas.openxmlformats.org/officeDocument/2006/relationships/slideLayout" Target="../slideLayouts/slideLayout69.xml"/><Relationship Id="rId22" Type="http://schemas.openxmlformats.org/officeDocument/2006/relationships/slideLayout" Target="../slideLayouts/slideLayout77.xml"/><Relationship Id="rId27" Type="http://schemas.openxmlformats.org/officeDocument/2006/relationships/slideLayout" Target="../slideLayouts/slideLayout82.xml"/><Relationship Id="rId30" Type="http://schemas.openxmlformats.org/officeDocument/2006/relationships/image" Target="../media/image1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1.xml"/><Relationship Id="rId13" Type="http://schemas.openxmlformats.org/officeDocument/2006/relationships/slideLayout" Target="../slideLayouts/slideLayout96.xml"/><Relationship Id="rId18" Type="http://schemas.openxmlformats.org/officeDocument/2006/relationships/slideLayout" Target="../slideLayouts/slideLayout101.xml"/><Relationship Id="rId26" Type="http://schemas.openxmlformats.org/officeDocument/2006/relationships/slideLayout" Target="../slideLayouts/slideLayout109.xml"/><Relationship Id="rId3" Type="http://schemas.openxmlformats.org/officeDocument/2006/relationships/slideLayout" Target="../slideLayouts/slideLayout86.xml"/><Relationship Id="rId21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90.xml"/><Relationship Id="rId12" Type="http://schemas.openxmlformats.org/officeDocument/2006/relationships/slideLayout" Target="../slideLayouts/slideLayout95.xml"/><Relationship Id="rId17" Type="http://schemas.openxmlformats.org/officeDocument/2006/relationships/slideLayout" Target="../slideLayouts/slideLayout100.xml"/><Relationship Id="rId25" Type="http://schemas.openxmlformats.org/officeDocument/2006/relationships/slideLayout" Target="../slideLayouts/slideLayout108.xml"/><Relationship Id="rId2" Type="http://schemas.openxmlformats.org/officeDocument/2006/relationships/slideLayout" Target="../slideLayouts/slideLayout85.xml"/><Relationship Id="rId16" Type="http://schemas.openxmlformats.org/officeDocument/2006/relationships/slideLayout" Target="../slideLayouts/slideLayout99.xml"/><Relationship Id="rId20" Type="http://schemas.openxmlformats.org/officeDocument/2006/relationships/slideLayout" Target="../slideLayouts/slideLayout103.xml"/><Relationship Id="rId29" Type="http://schemas.openxmlformats.org/officeDocument/2006/relationships/theme" Target="../theme/theme4.xml"/><Relationship Id="rId1" Type="http://schemas.openxmlformats.org/officeDocument/2006/relationships/slideLayout" Target="../slideLayouts/slideLayout84.xml"/><Relationship Id="rId6" Type="http://schemas.openxmlformats.org/officeDocument/2006/relationships/slideLayout" Target="../slideLayouts/slideLayout89.xml"/><Relationship Id="rId11" Type="http://schemas.openxmlformats.org/officeDocument/2006/relationships/slideLayout" Target="../slideLayouts/slideLayout94.xml"/><Relationship Id="rId24" Type="http://schemas.openxmlformats.org/officeDocument/2006/relationships/slideLayout" Target="../slideLayouts/slideLayout107.xml"/><Relationship Id="rId5" Type="http://schemas.openxmlformats.org/officeDocument/2006/relationships/slideLayout" Target="../slideLayouts/slideLayout88.xml"/><Relationship Id="rId15" Type="http://schemas.openxmlformats.org/officeDocument/2006/relationships/slideLayout" Target="../slideLayouts/slideLayout98.xml"/><Relationship Id="rId23" Type="http://schemas.openxmlformats.org/officeDocument/2006/relationships/slideLayout" Target="../slideLayouts/slideLayout106.xml"/><Relationship Id="rId28" Type="http://schemas.openxmlformats.org/officeDocument/2006/relationships/slideLayout" Target="../slideLayouts/slideLayout111.xml"/><Relationship Id="rId10" Type="http://schemas.openxmlformats.org/officeDocument/2006/relationships/slideLayout" Target="../slideLayouts/slideLayout93.xml"/><Relationship Id="rId19" Type="http://schemas.openxmlformats.org/officeDocument/2006/relationships/slideLayout" Target="../slideLayouts/slideLayout102.xml"/><Relationship Id="rId4" Type="http://schemas.openxmlformats.org/officeDocument/2006/relationships/slideLayout" Target="../slideLayouts/slideLayout87.xml"/><Relationship Id="rId9" Type="http://schemas.openxmlformats.org/officeDocument/2006/relationships/slideLayout" Target="../slideLayouts/slideLayout92.xml"/><Relationship Id="rId14" Type="http://schemas.openxmlformats.org/officeDocument/2006/relationships/slideLayout" Target="../slideLayouts/slideLayout97.xml"/><Relationship Id="rId22" Type="http://schemas.openxmlformats.org/officeDocument/2006/relationships/slideLayout" Target="../slideLayouts/slideLayout105.xml"/><Relationship Id="rId27" Type="http://schemas.openxmlformats.org/officeDocument/2006/relationships/slideLayout" Target="../slideLayouts/slideLayout110.xml"/><Relationship Id="rId30" Type="http://schemas.openxmlformats.org/officeDocument/2006/relationships/image" Target="../media/image1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9.xml"/><Relationship Id="rId13" Type="http://schemas.openxmlformats.org/officeDocument/2006/relationships/slideLayout" Target="../slideLayouts/slideLayout124.xml"/><Relationship Id="rId18" Type="http://schemas.openxmlformats.org/officeDocument/2006/relationships/slideLayout" Target="../slideLayouts/slideLayout129.xml"/><Relationship Id="rId26" Type="http://schemas.openxmlformats.org/officeDocument/2006/relationships/slideLayout" Target="../slideLayouts/slideLayout137.xml"/><Relationship Id="rId3" Type="http://schemas.openxmlformats.org/officeDocument/2006/relationships/slideLayout" Target="../slideLayouts/slideLayout114.xml"/><Relationship Id="rId21" Type="http://schemas.openxmlformats.org/officeDocument/2006/relationships/slideLayout" Target="../slideLayouts/slideLayout132.xml"/><Relationship Id="rId7" Type="http://schemas.openxmlformats.org/officeDocument/2006/relationships/slideLayout" Target="../slideLayouts/slideLayout118.xml"/><Relationship Id="rId12" Type="http://schemas.openxmlformats.org/officeDocument/2006/relationships/slideLayout" Target="../slideLayouts/slideLayout123.xml"/><Relationship Id="rId17" Type="http://schemas.openxmlformats.org/officeDocument/2006/relationships/slideLayout" Target="../slideLayouts/slideLayout128.xml"/><Relationship Id="rId25" Type="http://schemas.openxmlformats.org/officeDocument/2006/relationships/slideLayout" Target="../slideLayouts/slideLayout136.xml"/><Relationship Id="rId2" Type="http://schemas.openxmlformats.org/officeDocument/2006/relationships/slideLayout" Target="../slideLayouts/slideLayout113.xml"/><Relationship Id="rId16" Type="http://schemas.openxmlformats.org/officeDocument/2006/relationships/slideLayout" Target="../slideLayouts/slideLayout127.xml"/><Relationship Id="rId20" Type="http://schemas.openxmlformats.org/officeDocument/2006/relationships/slideLayout" Target="../slideLayouts/slideLayout131.xml"/><Relationship Id="rId29" Type="http://schemas.openxmlformats.org/officeDocument/2006/relationships/image" Target="../media/image1.png"/><Relationship Id="rId1" Type="http://schemas.openxmlformats.org/officeDocument/2006/relationships/slideLayout" Target="../slideLayouts/slideLayout112.xml"/><Relationship Id="rId6" Type="http://schemas.openxmlformats.org/officeDocument/2006/relationships/slideLayout" Target="../slideLayouts/slideLayout117.xml"/><Relationship Id="rId11" Type="http://schemas.openxmlformats.org/officeDocument/2006/relationships/slideLayout" Target="../slideLayouts/slideLayout122.xml"/><Relationship Id="rId24" Type="http://schemas.openxmlformats.org/officeDocument/2006/relationships/slideLayout" Target="../slideLayouts/slideLayout135.xml"/><Relationship Id="rId5" Type="http://schemas.openxmlformats.org/officeDocument/2006/relationships/slideLayout" Target="../slideLayouts/slideLayout116.xml"/><Relationship Id="rId15" Type="http://schemas.openxmlformats.org/officeDocument/2006/relationships/slideLayout" Target="../slideLayouts/slideLayout126.xml"/><Relationship Id="rId23" Type="http://schemas.openxmlformats.org/officeDocument/2006/relationships/slideLayout" Target="../slideLayouts/slideLayout134.xml"/><Relationship Id="rId28" Type="http://schemas.openxmlformats.org/officeDocument/2006/relationships/theme" Target="../theme/theme5.xml"/><Relationship Id="rId10" Type="http://schemas.openxmlformats.org/officeDocument/2006/relationships/slideLayout" Target="../slideLayouts/slideLayout121.xml"/><Relationship Id="rId19" Type="http://schemas.openxmlformats.org/officeDocument/2006/relationships/slideLayout" Target="../slideLayouts/slideLayout130.xml"/><Relationship Id="rId4" Type="http://schemas.openxmlformats.org/officeDocument/2006/relationships/slideLayout" Target="../slideLayouts/slideLayout115.xml"/><Relationship Id="rId9" Type="http://schemas.openxmlformats.org/officeDocument/2006/relationships/slideLayout" Target="../slideLayouts/slideLayout120.xml"/><Relationship Id="rId14" Type="http://schemas.openxmlformats.org/officeDocument/2006/relationships/slideLayout" Target="../slideLayouts/slideLayout125.xml"/><Relationship Id="rId22" Type="http://schemas.openxmlformats.org/officeDocument/2006/relationships/slideLayout" Target="../slideLayouts/slideLayout133.xml"/><Relationship Id="rId27" Type="http://schemas.openxmlformats.org/officeDocument/2006/relationships/slideLayout" Target="../slideLayouts/slideLayout138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6.xml"/><Relationship Id="rId13" Type="http://schemas.openxmlformats.org/officeDocument/2006/relationships/slideLayout" Target="../slideLayouts/slideLayout151.xml"/><Relationship Id="rId18" Type="http://schemas.openxmlformats.org/officeDocument/2006/relationships/slideLayout" Target="../slideLayouts/slideLayout156.xml"/><Relationship Id="rId26" Type="http://schemas.openxmlformats.org/officeDocument/2006/relationships/slideLayout" Target="../slideLayouts/slideLayout164.xml"/><Relationship Id="rId3" Type="http://schemas.openxmlformats.org/officeDocument/2006/relationships/slideLayout" Target="../slideLayouts/slideLayout141.xml"/><Relationship Id="rId21" Type="http://schemas.openxmlformats.org/officeDocument/2006/relationships/slideLayout" Target="../slideLayouts/slideLayout159.xml"/><Relationship Id="rId7" Type="http://schemas.openxmlformats.org/officeDocument/2006/relationships/slideLayout" Target="../slideLayouts/slideLayout145.xml"/><Relationship Id="rId12" Type="http://schemas.openxmlformats.org/officeDocument/2006/relationships/slideLayout" Target="../slideLayouts/slideLayout150.xml"/><Relationship Id="rId17" Type="http://schemas.openxmlformats.org/officeDocument/2006/relationships/slideLayout" Target="../slideLayouts/slideLayout155.xml"/><Relationship Id="rId25" Type="http://schemas.openxmlformats.org/officeDocument/2006/relationships/slideLayout" Target="../slideLayouts/slideLayout163.xml"/><Relationship Id="rId2" Type="http://schemas.openxmlformats.org/officeDocument/2006/relationships/slideLayout" Target="../slideLayouts/slideLayout140.xml"/><Relationship Id="rId16" Type="http://schemas.openxmlformats.org/officeDocument/2006/relationships/slideLayout" Target="../slideLayouts/slideLayout154.xml"/><Relationship Id="rId20" Type="http://schemas.openxmlformats.org/officeDocument/2006/relationships/slideLayout" Target="../slideLayouts/slideLayout158.xml"/><Relationship Id="rId29" Type="http://schemas.openxmlformats.org/officeDocument/2006/relationships/theme" Target="../theme/theme6.xml"/><Relationship Id="rId1" Type="http://schemas.openxmlformats.org/officeDocument/2006/relationships/slideLayout" Target="../slideLayouts/slideLayout139.xml"/><Relationship Id="rId6" Type="http://schemas.openxmlformats.org/officeDocument/2006/relationships/slideLayout" Target="../slideLayouts/slideLayout144.xml"/><Relationship Id="rId11" Type="http://schemas.openxmlformats.org/officeDocument/2006/relationships/slideLayout" Target="../slideLayouts/slideLayout149.xml"/><Relationship Id="rId24" Type="http://schemas.openxmlformats.org/officeDocument/2006/relationships/slideLayout" Target="../slideLayouts/slideLayout162.xml"/><Relationship Id="rId5" Type="http://schemas.openxmlformats.org/officeDocument/2006/relationships/slideLayout" Target="../slideLayouts/slideLayout143.xml"/><Relationship Id="rId15" Type="http://schemas.openxmlformats.org/officeDocument/2006/relationships/slideLayout" Target="../slideLayouts/slideLayout153.xml"/><Relationship Id="rId23" Type="http://schemas.openxmlformats.org/officeDocument/2006/relationships/slideLayout" Target="../slideLayouts/slideLayout161.xml"/><Relationship Id="rId28" Type="http://schemas.openxmlformats.org/officeDocument/2006/relationships/slideLayout" Target="../slideLayouts/slideLayout166.xml"/><Relationship Id="rId10" Type="http://schemas.openxmlformats.org/officeDocument/2006/relationships/slideLayout" Target="../slideLayouts/slideLayout148.xml"/><Relationship Id="rId19" Type="http://schemas.openxmlformats.org/officeDocument/2006/relationships/slideLayout" Target="../slideLayouts/slideLayout157.xml"/><Relationship Id="rId4" Type="http://schemas.openxmlformats.org/officeDocument/2006/relationships/slideLayout" Target="../slideLayouts/slideLayout142.xml"/><Relationship Id="rId9" Type="http://schemas.openxmlformats.org/officeDocument/2006/relationships/slideLayout" Target="../slideLayouts/slideLayout147.xml"/><Relationship Id="rId14" Type="http://schemas.openxmlformats.org/officeDocument/2006/relationships/slideLayout" Target="../slideLayouts/slideLayout152.xml"/><Relationship Id="rId22" Type="http://schemas.openxmlformats.org/officeDocument/2006/relationships/slideLayout" Target="../slideLayouts/slideLayout160.xml"/><Relationship Id="rId27" Type="http://schemas.openxmlformats.org/officeDocument/2006/relationships/slideLayout" Target="../slideLayouts/slideLayout165.xml"/><Relationship Id="rId30" Type="http://schemas.openxmlformats.org/officeDocument/2006/relationships/image" Target="../media/image1.png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4.xml"/><Relationship Id="rId13" Type="http://schemas.openxmlformats.org/officeDocument/2006/relationships/slideLayout" Target="../slideLayouts/slideLayout179.xml"/><Relationship Id="rId18" Type="http://schemas.openxmlformats.org/officeDocument/2006/relationships/slideLayout" Target="../slideLayouts/slideLayout184.xml"/><Relationship Id="rId26" Type="http://schemas.openxmlformats.org/officeDocument/2006/relationships/slideLayout" Target="../slideLayouts/slideLayout192.xml"/><Relationship Id="rId3" Type="http://schemas.openxmlformats.org/officeDocument/2006/relationships/slideLayout" Target="../slideLayouts/slideLayout169.xml"/><Relationship Id="rId21" Type="http://schemas.openxmlformats.org/officeDocument/2006/relationships/slideLayout" Target="../slideLayouts/slideLayout187.xml"/><Relationship Id="rId7" Type="http://schemas.openxmlformats.org/officeDocument/2006/relationships/slideLayout" Target="../slideLayouts/slideLayout173.xml"/><Relationship Id="rId12" Type="http://schemas.openxmlformats.org/officeDocument/2006/relationships/slideLayout" Target="../slideLayouts/slideLayout178.xml"/><Relationship Id="rId17" Type="http://schemas.openxmlformats.org/officeDocument/2006/relationships/slideLayout" Target="../slideLayouts/slideLayout183.xml"/><Relationship Id="rId25" Type="http://schemas.openxmlformats.org/officeDocument/2006/relationships/slideLayout" Target="../slideLayouts/slideLayout191.xml"/><Relationship Id="rId2" Type="http://schemas.openxmlformats.org/officeDocument/2006/relationships/slideLayout" Target="../slideLayouts/slideLayout168.xml"/><Relationship Id="rId16" Type="http://schemas.openxmlformats.org/officeDocument/2006/relationships/slideLayout" Target="../slideLayouts/slideLayout182.xml"/><Relationship Id="rId20" Type="http://schemas.openxmlformats.org/officeDocument/2006/relationships/slideLayout" Target="../slideLayouts/slideLayout186.xml"/><Relationship Id="rId29" Type="http://schemas.openxmlformats.org/officeDocument/2006/relationships/theme" Target="../theme/theme7.xml"/><Relationship Id="rId1" Type="http://schemas.openxmlformats.org/officeDocument/2006/relationships/slideLayout" Target="../slideLayouts/slideLayout167.xml"/><Relationship Id="rId6" Type="http://schemas.openxmlformats.org/officeDocument/2006/relationships/slideLayout" Target="../slideLayouts/slideLayout172.xml"/><Relationship Id="rId11" Type="http://schemas.openxmlformats.org/officeDocument/2006/relationships/slideLayout" Target="../slideLayouts/slideLayout177.xml"/><Relationship Id="rId24" Type="http://schemas.openxmlformats.org/officeDocument/2006/relationships/slideLayout" Target="../slideLayouts/slideLayout190.xml"/><Relationship Id="rId5" Type="http://schemas.openxmlformats.org/officeDocument/2006/relationships/slideLayout" Target="../slideLayouts/slideLayout171.xml"/><Relationship Id="rId15" Type="http://schemas.openxmlformats.org/officeDocument/2006/relationships/slideLayout" Target="../slideLayouts/slideLayout181.xml"/><Relationship Id="rId23" Type="http://schemas.openxmlformats.org/officeDocument/2006/relationships/slideLayout" Target="../slideLayouts/slideLayout189.xml"/><Relationship Id="rId28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76.xml"/><Relationship Id="rId19" Type="http://schemas.openxmlformats.org/officeDocument/2006/relationships/slideLayout" Target="../slideLayouts/slideLayout185.xml"/><Relationship Id="rId4" Type="http://schemas.openxmlformats.org/officeDocument/2006/relationships/slideLayout" Target="../slideLayouts/slideLayout170.xml"/><Relationship Id="rId9" Type="http://schemas.openxmlformats.org/officeDocument/2006/relationships/slideLayout" Target="../slideLayouts/slideLayout175.xml"/><Relationship Id="rId14" Type="http://schemas.openxmlformats.org/officeDocument/2006/relationships/slideLayout" Target="../slideLayouts/slideLayout180.xml"/><Relationship Id="rId22" Type="http://schemas.openxmlformats.org/officeDocument/2006/relationships/slideLayout" Target="../slideLayouts/slideLayout188.xml"/><Relationship Id="rId27" Type="http://schemas.openxmlformats.org/officeDocument/2006/relationships/slideLayout" Target="../slideLayouts/slideLayout193.xml"/><Relationship Id="rId30" Type="http://schemas.openxmlformats.org/officeDocument/2006/relationships/image" Target="../media/image1.png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2.xml"/><Relationship Id="rId13" Type="http://schemas.openxmlformats.org/officeDocument/2006/relationships/slideLayout" Target="../slideLayouts/slideLayout207.xml"/><Relationship Id="rId18" Type="http://schemas.openxmlformats.org/officeDocument/2006/relationships/slideLayout" Target="../slideLayouts/slideLayout212.xml"/><Relationship Id="rId26" Type="http://schemas.openxmlformats.org/officeDocument/2006/relationships/slideLayout" Target="../slideLayouts/slideLayout220.xml"/><Relationship Id="rId3" Type="http://schemas.openxmlformats.org/officeDocument/2006/relationships/slideLayout" Target="../slideLayouts/slideLayout197.xml"/><Relationship Id="rId21" Type="http://schemas.openxmlformats.org/officeDocument/2006/relationships/slideLayout" Target="../slideLayouts/slideLayout215.xml"/><Relationship Id="rId7" Type="http://schemas.openxmlformats.org/officeDocument/2006/relationships/slideLayout" Target="../slideLayouts/slideLayout201.xml"/><Relationship Id="rId12" Type="http://schemas.openxmlformats.org/officeDocument/2006/relationships/slideLayout" Target="../slideLayouts/slideLayout206.xml"/><Relationship Id="rId17" Type="http://schemas.openxmlformats.org/officeDocument/2006/relationships/slideLayout" Target="../slideLayouts/slideLayout211.xml"/><Relationship Id="rId25" Type="http://schemas.openxmlformats.org/officeDocument/2006/relationships/slideLayout" Target="../slideLayouts/slideLayout219.xml"/><Relationship Id="rId2" Type="http://schemas.openxmlformats.org/officeDocument/2006/relationships/slideLayout" Target="../slideLayouts/slideLayout196.xml"/><Relationship Id="rId16" Type="http://schemas.openxmlformats.org/officeDocument/2006/relationships/slideLayout" Target="../slideLayouts/slideLayout210.xml"/><Relationship Id="rId20" Type="http://schemas.openxmlformats.org/officeDocument/2006/relationships/slideLayout" Target="../slideLayouts/slideLayout214.xml"/><Relationship Id="rId29" Type="http://schemas.openxmlformats.org/officeDocument/2006/relationships/theme" Target="../theme/theme8.xml"/><Relationship Id="rId1" Type="http://schemas.openxmlformats.org/officeDocument/2006/relationships/slideLayout" Target="../slideLayouts/slideLayout195.xml"/><Relationship Id="rId6" Type="http://schemas.openxmlformats.org/officeDocument/2006/relationships/slideLayout" Target="../slideLayouts/slideLayout200.xml"/><Relationship Id="rId11" Type="http://schemas.openxmlformats.org/officeDocument/2006/relationships/slideLayout" Target="../slideLayouts/slideLayout205.xml"/><Relationship Id="rId2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199.xml"/><Relationship Id="rId15" Type="http://schemas.openxmlformats.org/officeDocument/2006/relationships/slideLayout" Target="../slideLayouts/slideLayout209.xml"/><Relationship Id="rId23" Type="http://schemas.openxmlformats.org/officeDocument/2006/relationships/slideLayout" Target="../slideLayouts/slideLayout217.xml"/><Relationship Id="rId28" Type="http://schemas.openxmlformats.org/officeDocument/2006/relationships/slideLayout" Target="../slideLayouts/slideLayout222.xml"/><Relationship Id="rId10" Type="http://schemas.openxmlformats.org/officeDocument/2006/relationships/slideLayout" Target="../slideLayouts/slideLayout204.xml"/><Relationship Id="rId19" Type="http://schemas.openxmlformats.org/officeDocument/2006/relationships/slideLayout" Target="../slideLayouts/slideLayout213.xml"/><Relationship Id="rId4" Type="http://schemas.openxmlformats.org/officeDocument/2006/relationships/slideLayout" Target="../slideLayouts/slideLayout198.xml"/><Relationship Id="rId9" Type="http://schemas.openxmlformats.org/officeDocument/2006/relationships/slideLayout" Target="../slideLayouts/slideLayout203.xml"/><Relationship Id="rId14" Type="http://schemas.openxmlformats.org/officeDocument/2006/relationships/slideLayout" Target="../slideLayouts/slideLayout208.xml"/><Relationship Id="rId22" Type="http://schemas.openxmlformats.org/officeDocument/2006/relationships/slideLayout" Target="../slideLayouts/slideLayout216.xml"/><Relationship Id="rId27" Type="http://schemas.openxmlformats.org/officeDocument/2006/relationships/slideLayout" Target="../slideLayouts/slideLayout221.xml"/><Relationship Id="rId30" Type="http://schemas.openxmlformats.org/officeDocument/2006/relationships/image" Target="../media/image1.png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0.xml"/><Relationship Id="rId13" Type="http://schemas.openxmlformats.org/officeDocument/2006/relationships/slideLayout" Target="../slideLayouts/slideLayout235.xml"/><Relationship Id="rId18" Type="http://schemas.openxmlformats.org/officeDocument/2006/relationships/slideLayout" Target="../slideLayouts/slideLayout240.xml"/><Relationship Id="rId26" Type="http://schemas.openxmlformats.org/officeDocument/2006/relationships/slideLayout" Target="../slideLayouts/slideLayout248.xml"/><Relationship Id="rId3" Type="http://schemas.openxmlformats.org/officeDocument/2006/relationships/slideLayout" Target="../slideLayouts/slideLayout225.xml"/><Relationship Id="rId21" Type="http://schemas.openxmlformats.org/officeDocument/2006/relationships/slideLayout" Target="../slideLayouts/slideLayout243.xml"/><Relationship Id="rId7" Type="http://schemas.openxmlformats.org/officeDocument/2006/relationships/slideLayout" Target="../slideLayouts/slideLayout229.xml"/><Relationship Id="rId12" Type="http://schemas.openxmlformats.org/officeDocument/2006/relationships/slideLayout" Target="../slideLayouts/slideLayout234.xml"/><Relationship Id="rId17" Type="http://schemas.openxmlformats.org/officeDocument/2006/relationships/slideLayout" Target="../slideLayouts/slideLayout239.xml"/><Relationship Id="rId25" Type="http://schemas.openxmlformats.org/officeDocument/2006/relationships/slideLayout" Target="../slideLayouts/slideLayout247.xml"/><Relationship Id="rId2" Type="http://schemas.openxmlformats.org/officeDocument/2006/relationships/slideLayout" Target="../slideLayouts/slideLayout224.xml"/><Relationship Id="rId16" Type="http://schemas.openxmlformats.org/officeDocument/2006/relationships/slideLayout" Target="../slideLayouts/slideLayout238.xml"/><Relationship Id="rId20" Type="http://schemas.openxmlformats.org/officeDocument/2006/relationships/slideLayout" Target="../slideLayouts/slideLayout242.xml"/><Relationship Id="rId29" Type="http://schemas.openxmlformats.org/officeDocument/2006/relationships/theme" Target="../theme/theme9.xml"/><Relationship Id="rId1" Type="http://schemas.openxmlformats.org/officeDocument/2006/relationships/slideLayout" Target="../slideLayouts/slideLayout223.xml"/><Relationship Id="rId6" Type="http://schemas.openxmlformats.org/officeDocument/2006/relationships/slideLayout" Target="../slideLayouts/slideLayout228.xml"/><Relationship Id="rId11" Type="http://schemas.openxmlformats.org/officeDocument/2006/relationships/slideLayout" Target="../slideLayouts/slideLayout233.xml"/><Relationship Id="rId24" Type="http://schemas.openxmlformats.org/officeDocument/2006/relationships/slideLayout" Target="../slideLayouts/slideLayout246.xml"/><Relationship Id="rId5" Type="http://schemas.openxmlformats.org/officeDocument/2006/relationships/slideLayout" Target="../slideLayouts/slideLayout227.xml"/><Relationship Id="rId15" Type="http://schemas.openxmlformats.org/officeDocument/2006/relationships/slideLayout" Target="../slideLayouts/slideLayout237.xml"/><Relationship Id="rId23" Type="http://schemas.openxmlformats.org/officeDocument/2006/relationships/slideLayout" Target="../slideLayouts/slideLayout245.xml"/><Relationship Id="rId28" Type="http://schemas.openxmlformats.org/officeDocument/2006/relationships/slideLayout" Target="../slideLayouts/slideLayout250.xml"/><Relationship Id="rId10" Type="http://schemas.openxmlformats.org/officeDocument/2006/relationships/slideLayout" Target="../slideLayouts/slideLayout232.xml"/><Relationship Id="rId19" Type="http://schemas.openxmlformats.org/officeDocument/2006/relationships/slideLayout" Target="../slideLayouts/slideLayout241.xml"/><Relationship Id="rId4" Type="http://schemas.openxmlformats.org/officeDocument/2006/relationships/slideLayout" Target="../slideLayouts/slideLayout226.xml"/><Relationship Id="rId9" Type="http://schemas.openxmlformats.org/officeDocument/2006/relationships/slideLayout" Target="../slideLayouts/slideLayout231.xml"/><Relationship Id="rId14" Type="http://schemas.openxmlformats.org/officeDocument/2006/relationships/slideLayout" Target="../slideLayouts/slideLayout236.xml"/><Relationship Id="rId22" Type="http://schemas.openxmlformats.org/officeDocument/2006/relationships/slideLayout" Target="../slideLayouts/slideLayout244.xml"/><Relationship Id="rId27" Type="http://schemas.openxmlformats.org/officeDocument/2006/relationships/slideLayout" Target="../slideLayouts/slideLayout249.xml"/><Relationship Id="rId30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49"/>
            <a:ext cx="11655840" cy="899665"/>
          </a:xfrm>
          <a:prstGeom prst="rect">
            <a:avLst/>
          </a:prstGeom>
        </p:spPr>
        <p:txBody>
          <a:bodyPr vert="horz" wrap="square" lIns="120019" tIns="75013" rIns="120019" bIns="75013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98"/>
            <a:ext cx="11653520" cy="1725768"/>
          </a:xfrm>
          <a:prstGeom prst="rect">
            <a:avLst/>
          </a:prstGeom>
        </p:spPr>
        <p:txBody>
          <a:bodyPr vert="horz" wrap="square" lIns="120019" tIns="75013" rIns="120019" bIns="75013" rtlCol="0">
            <a:sp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 rot="5400000">
            <a:off x="9208748" y="2991033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9160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l" defTabSz="765119" rtl="0" eaLnBrk="1" latinLnBrk="0" hangingPunct="1">
        <a:lnSpc>
          <a:spcPct val="90000"/>
        </a:lnSpc>
        <a:spcBef>
          <a:spcPct val="0"/>
        </a:spcBef>
        <a:buNone/>
        <a:defRPr lang="en-US" sz="4000" b="0" kern="1200" cap="none" spc="-84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81276" marR="0" indent="-281276" algn="l" defTabSz="765119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33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79215" marR="0" indent="-197938" algn="l" defTabSz="765119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6311" marR="0" indent="-187517" algn="l" defTabSz="765119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3831" marR="0" indent="-187517" algn="l" defTabSz="765119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5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31348" marR="0" indent="-187517" algn="l" defTabSz="765119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5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104077" indent="-191279" algn="l" defTabSz="765119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486630" indent="-191279" algn="l" defTabSz="765119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869195" indent="-191279" algn="l" defTabSz="765119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251755" indent="-191279" algn="l" defTabSz="765119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65119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2557" algn="l" defTabSz="765119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65119" algn="l" defTabSz="765119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47680" algn="l" defTabSz="765119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30233" algn="l" defTabSz="765119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12793" algn="l" defTabSz="765119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95352" algn="l" defTabSz="765119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677913" algn="l" defTabSz="765119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060469" algn="l" defTabSz="765119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187" userDrawn="1">
          <p15:clr>
            <a:srgbClr val="5ACBF0"/>
          </p15:clr>
        </p15:guide>
        <p15:guide id="2" pos="231" userDrawn="1">
          <p15:clr>
            <a:srgbClr val="5ACBF0"/>
          </p15:clr>
        </p15:guide>
        <p15:guide id="3" pos="999" userDrawn="1">
          <p15:clr>
            <a:srgbClr val="5ACBF0"/>
          </p15:clr>
        </p15:guide>
        <p15:guide id="4" pos="1767" userDrawn="1">
          <p15:clr>
            <a:srgbClr val="5ACBF0"/>
          </p15:clr>
        </p15:guide>
        <p15:guide id="5" pos="2535" userDrawn="1">
          <p15:clr>
            <a:srgbClr val="5ACBF0"/>
          </p15:clr>
        </p15:guide>
        <p15:guide id="6" pos="3303" userDrawn="1">
          <p15:clr>
            <a:srgbClr val="5ACBF0"/>
          </p15:clr>
        </p15:guide>
        <p15:guide id="7" pos="4071" userDrawn="1">
          <p15:clr>
            <a:srgbClr val="5ACBF0"/>
          </p15:clr>
        </p15:guide>
        <p15:guide id="8" pos="4839" userDrawn="1">
          <p15:clr>
            <a:srgbClr val="5ACBF0"/>
          </p15:clr>
        </p15:guide>
        <p15:guide id="9" pos="5607" userDrawn="1">
          <p15:clr>
            <a:srgbClr val="5ACBF0"/>
          </p15:clr>
        </p15:guide>
        <p15:guide id="10" pos="6375" userDrawn="1">
          <p15:clr>
            <a:srgbClr val="5ACBF0"/>
          </p15:clr>
        </p15:guide>
        <p15:guide id="11" pos="7143" userDrawn="1">
          <p15:clr>
            <a:srgbClr val="5ACBF0"/>
          </p15:clr>
        </p15:guide>
        <p15:guide id="12" pos="7911" userDrawn="1">
          <p15:clr>
            <a:srgbClr val="5ACBF0"/>
          </p15:clr>
        </p15:guide>
        <p15:guide id="13" pos="8679" userDrawn="1">
          <p15:clr>
            <a:srgbClr val="5ACBF0"/>
          </p15:clr>
        </p15:guide>
        <p15:guide id="14" pos="9447" userDrawn="1">
          <p15:clr>
            <a:srgbClr val="5ACBF0"/>
          </p15:clr>
        </p15:guide>
        <p15:guide id="15" pos="10215" userDrawn="1">
          <p15:clr>
            <a:srgbClr val="5ACBF0"/>
          </p15:clr>
        </p15:guide>
        <p15:guide id="16" pos="384" userDrawn="1">
          <p15:clr>
            <a:srgbClr val="C35EA4"/>
          </p15:clr>
        </p15:guide>
        <p15:guide id="17" pos="10061" userDrawn="1">
          <p15:clr>
            <a:srgbClr val="C35EA4"/>
          </p15:clr>
        </p15:guide>
        <p15:guide id="18" orient="horz" pos="763" userDrawn="1">
          <p15:clr>
            <a:srgbClr val="5ACBF0"/>
          </p15:clr>
        </p15:guide>
        <p15:guide id="19" orient="horz" pos="1339" userDrawn="1">
          <p15:clr>
            <a:srgbClr val="5ACBF0"/>
          </p15:clr>
        </p15:guide>
        <p15:guide id="20" orient="horz" pos="1915" userDrawn="1">
          <p15:clr>
            <a:srgbClr val="5ACBF0"/>
          </p15:clr>
        </p15:guide>
        <p15:guide id="21" orient="horz" pos="2491" userDrawn="1">
          <p15:clr>
            <a:srgbClr val="5ACBF0"/>
          </p15:clr>
        </p15:guide>
        <p15:guide id="22" orient="horz" pos="3067" userDrawn="1">
          <p15:clr>
            <a:srgbClr val="5ACBF0"/>
          </p15:clr>
        </p15:guide>
        <p15:guide id="23" orient="horz" pos="3643" userDrawn="1">
          <p15:clr>
            <a:srgbClr val="5ACBF0"/>
          </p15:clr>
        </p15:guide>
        <p15:guide id="24" orient="horz" pos="4219" userDrawn="1">
          <p15:clr>
            <a:srgbClr val="5ACBF0"/>
          </p15:clr>
        </p15:guide>
        <p15:guide id="25" orient="horz" pos="302" userDrawn="1">
          <p15:clr>
            <a:srgbClr val="C35EA4"/>
          </p15:clr>
        </p15:guide>
        <p15:guide id="26" orient="horz" pos="4104" userDrawn="1">
          <p15:clr>
            <a:srgbClr val="C35EA4"/>
          </p15:clr>
        </p15:guide>
      </p15:sldGuideLst>
    </p:ext>
  </p:extLst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3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80"/>
            <a:ext cx="11653520" cy="1587999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 rot="5400000">
            <a:off x="9208748" y="2991033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46474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22" r:id="rId1"/>
    <p:sldLayoutId id="2147483923" r:id="rId2"/>
    <p:sldLayoutId id="2147483924" r:id="rId3"/>
    <p:sldLayoutId id="2147483925" r:id="rId4"/>
    <p:sldLayoutId id="2147483926" r:id="rId5"/>
    <p:sldLayoutId id="2147483927" r:id="rId6"/>
    <p:sldLayoutId id="2147483928" r:id="rId7"/>
    <p:sldLayoutId id="2147483929" r:id="rId8"/>
    <p:sldLayoutId id="2147483930" r:id="rId9"/>
    <p:sldLayoutId id="2147483931" r:id="rId10"/>
    <p:sldLayoutId id="2147483932" r:id="rId11"/>
    <p:sldLayoutId id="2147483933" r:id="rId12"/>
    <p:sldLayoutId id="2147483934" r:id="rId13"/>
    <p:sldLayoutId id="2147483935" r:id="rId14"/>
    <p:sldLayoutId id="2147483936" r:id="rId15"/>
    <p:sldLayoutId id="2147483937" r:id="rId16"/>
    <p:sldLayoutId id="2147483938" r:id="rId17"/>
    <p:sldLayoutId id="2147483939" r:id="rId18"/>
    <p:sldLayoutId id="2147483940" r:id="rId19"/>
    <p:sldLayoutId id="2147483941" r:id="rId20"/>
    <p:sldLayoutId id="2147483942" r:id="rId21"/>
    <p:sldLayoutId id="2147483943" r:id="rId22"/>
    <p:sldLayoutId id="2147483944" r:id="rId23"/>
    <p:sldLayoutId id="2147483945" r:id="rId24"/>
    <p:sldLayoutId id="2147483946" r:id="rId25"/>
    <p:sldLayoutId id="2147483947" r:id="rId26"/>
    <p:sldLayoutId id="2147483948" r:id="rId27"/>
    <p:sldLayoutId id="2147483949" r:id="rId28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l" defTabSz="685790" rtl="0" eaLnBrk="1" latinLnBrk="0" hangingPunct="1">
        <a:lnSpc>
          <a:spcPct val="90000"/>
        </a:lnSpc>
        <a:spcBef>
          <a:spcPct val="0"/>
        </a:spcBef>
        <a:buNone/>
        <a:defRPr lang="en-US" sz="3529" b="0" kern="1200" cap="none" spc="-75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52115" marR="0" indent="-252115" algn="l" defTabSz="685790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294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29528" marR="0" indent="-177414" algn="l" defTabSz="685790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588266" marR="0" indent="-168076" algn="l" defTabSz="685790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47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756343" marR="0" indent="-168076" algn="l" defTabSz="685790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324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924418" marR="0" indent="-168076" algn="l" defTabSz="685790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324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1885922" indent="-171448" algn="l" defTabSz="685790" rtl="0" eaLnBrk="1" latinLnBrk="0" hangingPunct="1">
        <a:spcBef>
          <a:spcPct val="20000"/>
        </a:spcBef>
        <a:buFont typeface="Arial" pitchFamily="34" charset="0"/>
        <a:buChar char="•"/>
        <a:defRPr sz="1471" kern="1200">
          <a:solidFill>
            <a:schemeClr val="tx1"/>
          </a:solidFill>
          <a:latin typeface="+mn-lt"/>
          <a:ea typeface="+mn-ea"/>
          <a:cs typeface="+mn-cs"/>
        </a:defRPr>
      </a:lvl6pPr>
      <a:lvl7pPr marL="2228819" indent="-171448" algn="l" defTabSz="685790" rtl="0" eaLnBrk="1" latinLnBrk="0" hangingPunct="1">
        <a:spcBef>
          <a:spcPct val="20000"/>
        </a:spcBef>
        <a:buFont typeface="Arial" pitchFamily="34" charset="0"/>
        <a:buChar char="•"/>
        <a:defRPr sz="1471" kern="1200">
          <a:solidFill>
            <a:schemeClr val="tx1"/>
          </a:solidFill>
          <a:latin typeface="+mn-lt"/>
          <a:ea typeface="+mn-ea"/>
          <a:cs typeface="+mn-cs"/>
        </a:defRPr>
      </a:lvl7pPr>
      <a:lvl8pPr marL="2571714" indent="-171448" algn="l" defTabSz="685790" rtl="0" eaLnBrk="1" latinLnBrk="0" hangingPunct="1">
        <a:spcBef>
          <a:spcPct val="20000"/>
        </a:spcBef>
        <a:buFont typeface="Arial" pitchFamily="34" charset="0"/>
        <a:buChar char="•"/>
        <a:defRPr sz="1471" kern="1200">
          <a:solidFill>
            <a:schemeClr val="tx1"/>
          </a:solidFill>
          <a:latin typeface="+mn-lt"/>
          <a:ea typeface="+mn-ea"/>
          <a:cs typeface="+mn-cs"/>
        </a:defRPr>
      </a:lvl8pPr>
      <a:lvl9pPr marL="2914610" indent="-171448" algn="l" defTabSz="685790" rtl="0" eaLnBrk="1" latinLnBrk="0" hangingPunct="1">
        <a:spcBef>
          <a:spcPct val="20000"/>
        </a:spcBef>
        <a:buFont typeface="Arial" pitchFamily="34" charset="0"/>
        <a:buChar char="•"/>
        <a:defRPr sz="147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90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1pPr>
      <a:lvl2pPr marL="342895" algn="l" defTabSz="685790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2pPr>
      <a:lvl3pPr marL="685790" algn="l" defTabSz="685790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3pPr>
      <a:lvl4pPr marL="1028685" algn="l" defTabSz="685790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4pPr>
      <a:lvl5pPr marL="1371580" algn="l" defTabSz="685790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5pPr>
      <a:lvl6pPr marL="1714477" algn="l" defTabSz="685790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6pPr>
      <a:lvl7pPr marL="2057371" algn="l" defTabSz="685790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7pPr>
      <a:lvl8pPr marL="2400266" algn="l" defTabSz="685790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8pPr>
      <a:lvl9pPr marL="2743162" algn="l" defTabSz="685790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187" userDrawn="1">
          <p15:clr>
            <a:srgbClr val="5ACBF0"/>
          </p15:clr>
        </p15:guide>
        <p15:guide id="2" pos="231" userDrawn="1">
          <p15:clr>
            <a:srgbClr val="5ACBF0"/>
          </p15:clr>
        </p15:guide>
        <p15:guide id="3" pos="999" userDrawn="1">
          <p15:clr>
            <a:srgbClr val="5ACBF0"/>
          </p15:clr>
        </p15:guide>
        <p15:guide id="4" pos="1767" userDrawn="1">
          <p15:clr>
            <a:srgbClr val="5ACBF0"/>
          </p15:clr>
        </p15:guide>
        <p15:guide id="5" pos="2535" userDrawn="1">
          <p15:clr>
            <a:srgbClr val="5ACBF0"/>
          </p15:clr>
        </p15:guide>
        <p15:guide id="6" pos="3303" userDrawn="1">
          <p15:clr>
            <a:srgbClr val="5ACBF0"/>
          </p15:clr>
        </p15:guide>
        <p15:guide id="7" pos="4071" userDrawn="1">
          <p15:clr>
            <a:srgbClr val="5ACBF0"/>
          </p15:clr>
        </p15:guide>
        <p15:guide id="8" pos="4839" userDrawn="1">
          <p15:clr>
            <a:srgbClr val="5ACBF0"/>
          </p15:clr>
        </p15:guide>
        <p15:guide id="9" pos="5607" userDrawn="1">
          <p15:clr>
            <a:srgbClr val="5ACBF0"/>
          </p15:clr>
        </p15:guide>
        <p15:guide id="10" pos="6375" userDrawn="1">
          <p15:clr>
            <a:srgbClr val="5ACBF0"/>
          </p15:clr>
        </p15:guide>
        <p15:guide id="11" pos="7143" userDrawn="1">
          <p15:clr>
            <a:srgbClr val="5ACBF0"/>
          </p15:clr>
        </p15:guide>
        <p15:guide id="12" pos="7911" userDrawn="1">
          <p15:clr>
            <a:srgbClr val="5ACBF0"/>
          </p15:clr>
        </p15:guide>
        <p15:guide id="13" pos="8679" userDrawn="1">
          <p15:clr>
            <a:srgbClr val="5ACBF0"/>
          </p15:clr>
        </p15:guide>
        <p15:guide id="14" pos="9447" userDrawn="1">
          <p15:clr>
            <a:srgbClr val="5ACBF0"/>
          </p15:clr>
        </p15:guide>
        <p15:guide id="15" pos="10215" userDrawn="1">
          <p15:clr>
            <a:srgbClr val="5ACBF0"/>
          </p15:clr>
        </p15:guide>
        <p15:guide id="16" pos="384" userDrawn="1">
          <p15:clr>
            <a:srgbClr val="C35EA4"/>
          </p15:clr>
        </p15:guide>
        <p15:guide id="17" pos="10061" userDrawn="1">
          <p15:clr>
            <a:srgbClr val="C35EA4"/>
          </p15:clr>
        </p15:guide>
        <p15:guide id="18" orient="horz" pos="763" userDrawn="1">
          <p15:clr>
            <a:srgbClr val="5ACBF0"/>
          </p15:clr>
        </p15:guide>
        <p15:guide id="19" orient="horz" pos="1339" userDrawn="1">
          <p15:clr>
            <a:srgbClr val="5ACBF0"/>
          </p15:clr>
        </p15:guide>
        <p15:guide id="20" orient="horz" pos="1915" userDrawn="1">
          <p15:clr>
            <a:srgbClr val="5ACBF0"/>
          </p15:clr>
        </p15:guide>
        <p15:guide id="21" orient="horz" pos="2491" userDrawn="1">
          <p15:clr>
            <a:srgbClr val="5ACBF0"/>
          </p15:clr>
        </p15:guide>
        <p15:guide id="22" orient="horz" pos="3067" userDrawn="1">
          <p15:clr>
            <a:srgbClr val="5ACBF0"/>
          </p15:clr>
        </p15:guide>
        <p15:guide id="23" orient="horz" pos="3643" userDrawn="1">
          <p15:clr>
            <a:srgbClr val="5ACBF0"/>
          </p15:clr>
        </p15:guide>
        <p15:guide id="24" orient="horz" pos="4219" userDrawn="1">
          <p15:clr>
            <a:srgbClr val="5ACBF0"/>
          </p15:clr>
        </p15:guide>
        <p15:guide id="25" orient="horz" pos="302" userDrawn="1">
          <p15:clr>
            <a:srgbClr val="C35EA4"/>
          </p15:clr>
        </p15:guide>
        <p15:guide id="26" orient="horz" pos="4104" userDrawn="1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48"/>
            <a:ext cx="11655840" cy="899665"/>
          </a:xfrm>
          <a:prstGeom prst="rect">
            <a:avLst/>
          </a:prstGeom>
        </p:spPr>
        <p:txBody>
          <a:bodyPr vert="horz" wrap="square" lIns="120031" tIns="75021" rIns="120031" bIns="75021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98"/>
            <a:ext cx="11653520" cy="1725784"/>
          </a:xfrm>
          <a:prstGeom prst="rect">
            <a:avLst/>
          </a:prstGeom>
        </p:spPr>
        <p:txBody>
          <a:bodyPr vert="horz" wrap="square" lIns="120031" tIns="75021" rIns="120031" bIns="75021" rtlCol="0">
            <a:sp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 rot="5400000">
            <a:off x="9208748" y="2991033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41864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0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  <p:sldLayoutId id="2147483705" r:id="rId15"/>
    <p:sldLayoutId id="2147483706" r:id="rId16"/>
    <p:sldLayoutId id="2147483707" r:id="rId17"/>
    <p:sldLayoutId id="2147483708" r:id="rId18"/>
    <p:sldLayoutId id="2147483709" r:id="rId19"/>
    <p:sldLayoutId id="2147483710" r:id="rId20"/>
    <p:sldLayoutId id="2147483711" r:id="rId21"/>
    <p:sldLayoutId id="2147483712" r:id="rId22"/>
    <p:sldLayoutId id="2147483713" r:id="rId23"/>
    <p:sldLayoutId id="2147483714" r:id="rId24"/>
    <p:sldLayoutId id="2147483715" r:id="rId25"/>
    <p:sldLayoutId id="2147483716" r:id="rId26"/>
    <p:sldLayoutId id="2147483717" r:id="rId27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l" defTabSz="765200" rtl="0" eaLnBrk="1" latinLnBrk="0" hangingPunct="1">
        <a:lnSpc>
          <a:spcPct val="90000"/>
        </a:lnSpc>
        <a:spcBef>
          <a:spcPct val="0"/>
        </a:spcBef>
        <a:buNone/>
        <a:defRPr lang="en-US" sz="4000" b="0" kern="1200" cap="none" spc="-84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81306" marR="0" indent="-281306" algn="l" defTabSz="765200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33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79266" marR="0" indent="-197959" algn="l" defTabSz="765200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6381" marR="0" indent="-187537" algn="l" defTabSz="765200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3920" marR="0" indent="-187537" algn="l" defTabSz="765200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5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31458" marR="0" indent="-187537" algn="l" defTabSz="765200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5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104301" indent="-191300" algn="l" defTabSz="7652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486894" indent="-191300" algn="l" defTabSz="7652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869500" indent="-191300" algn="l" defTabSz="7652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252101" indent="-191300" algn="l" defTabSz="7652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6520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2598" algn="l" defTabSz="76520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65200" algn="l" defTabSz="76520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47802" algn="l" defTabSz="76520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30396" algn="l" defTabSz="76520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12996" algn="l" defTabSz="76520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95596" algn="l" defTabSz="76520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678198" algn="l" defTabSz="76520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060795" algn="l" defTabSz="76520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187" userDrawn="1">
          <p15:clr>
            <a:srgbClr val="5ACBF0"/>
          </p15:clr>
        </p15:guide>
        <p15:guide id="2" pos="231" userDrawn="1">
          <p15:clr>
            <a:srgbClr val="5ACBF0"/>
          </p15:clr>
        </p15:guide>
        <p15:guide id="3" pos="999" userDrawn="1">
          <p15:clr>
            <a:srgbClr val="5ACBF0"/>
          </p15:clr>
        </p15:guide>
        <p15:guide id="4" pos="1767" userDrawn="1">
          <p15:clr>
            <a:srgbClr val="5ACBF0"/>
          </p15:clr>
        </p15:guide>
        <p15:guide id="5" pos="2535" userDrawn="1">
          <p15:clr>
            <a:srgbClr val="5ACBF0"/>
          </p15:clr>
        </p15:guide>
        <p15:guide id="6" pos="3303" userDrawn="1">
          <p15:clr>
            <a:srgbClr val="5ACBF0"/>
          </p15:clr>
        </p15:guide>
        <p15:guide id="7" pos="4071" userDrawn="1">
          <p15:clr>
            <a:srgbClr val="5ACBF0"/>
          </p15:clr>
        </p15:guide>
        <p15:guide id="8" pos="4839" userDrawn="1">
          <p15:clr>
            <a:srgbClr val="5ACBF0"/>
          </p15:clr>
        </p15:guide>
        <p15:guide id="9" pos="5607" userDrawn="1">
          <p15:clr>
            <a:srgbClr val="5ACBF0"/>
          </p15:clr>
        </p15:guide>
        <p15:guide id="10" pos="6375" userDrawn="1">
          <p15:clr>
            <a:srgbClr val="5ACBF0"/>
          </p15:clr>
        </p15:guide>
        <p15:guide id="11" pos="7143" userDrawn="1">
          <p15:clr>
            <a:srgbClr val="5ACBF0"/>
          </p15:clr>
        </p15:guide>
        <p15:guide id="12" pos="7911" userDrawn="1">
          <p15:clr>
            <a:srgbClr val="5ACBF0"/>
          </p15:clr>
        </p15:guide>
        <p15:guide id="13" pos="8679" userDrawn="1">
          <p15:clr>
            <a:srgbClr val="5ACBF0"/>
          </p15:clr>
        </p15:guide>
        <p15:guide id="14" pos="9447" userDrawn="1">
          <p15:clr>
            <a:srgbClr val="5ACBF0"/>
          </p15:clr>
        </p15:guide>
        <p15:guide id="15" pos="10215" userDrawn="1">
          <p15:clr>
            <a:srgbClr val="5ACBF0"/>
          </p15:clr>
        </p15:guide>
        <p15:guide id="16" pos="384" userDrawn="1">
          <p15:clr>
            <a:srgbClr val="C35EA4"/>
          </p15:clr>
        </p15:guide>
        <p15:guide id="17" pos="10061" userDrawn="1">
          <p15:clr>
            <a:srgbClr val="C35EA4"/>
          </p15:clr>
        </p15:guide>
        <p15:guide id="18" orient="horz" pos="763" userDrawn="1">
          <p15:clr>
            <a:srgbClr val="5ACBF0"/>
          </p15:clr>
        </p15:guide>
        <p15:guide id="19" orient="horz" pos="1339" userDrawn="1">
          <p15:clr>
            <a:srgbClr val="5ACBF0"/>
          </p15:clr>
        </p15:guide>
        <p15:guide id="20" orient="horz" pos="1915" userDrawn="1">
          <p15:clr>
            <a:srgbClr val="5ACBF0"/>
          </p15:clr>
        </p15:guide>
        <p15:guide id="21" orient="horz" pos="2491" userDrawn="1">
          <p15:clr>
            <a:srgbClr val="5ACBF0"/>
          </p15:clr>
        </p15:guide>
        <p15:guide id="22" orient="horz" pos="3067" userDrawn="1">
          <p15:clr>
            <a:srgbClr val="5ACBF0"/>
          </p15:clr>
        </p15:guide>
        <p15:guide id="23" orient="horz" pos="3643" userDrawn="1">
          <p15:clr>
            <a:srgbClr val="5ACBF0"/>
          </p15:clr>
        </p15:guide>
        <p15:guide id="24" orient="horz" pos="4219" userDrawn="1">
          <p15:clr>
            <a:srgbClr val="5ACBF0"/>
          </p15:clr>
        </p15:guide>
        <p15:guide id="25" orient="horz" pos="302" userDrawn="1">
          <p15:clr>
            <a:srgbClr val="C35EA4"/>
          </p15:clr>
        </p15:guide>
        <p15:guide id="26" orient="horz" pos="4104" userDrawn="1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46"/>
            <a:ext cx="11655840" cy="899665"/>
          </a:xfrm>
          <a:prstGeom prst="rect">
            <a:avLst/>
          </a:prstGeom>
        </p:spPr>
        <p:txBody>
          <a:bodyPr vert="horz" wrap="square" lIns="120057" tIns="75037" rIns="120057" bIns="75037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98"/>
            <a:ext cx="11653520" cy="1725817"/>
          </a:xfrm>
          <a:prstGeom prst="rect">
            <a:avLst/>
          </a:prstGeom>
        </p:spPr>
        <p:txBody>
          <a:bodyPr vert="horz" wrap="square" lIns="120057" tIns="75037" rIns="120057" bIns="75037" rtlCol="0">
            <a:sp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 rot="5400000">
            <a:off x="9208748" y="2991033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50157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  <p:sldLayoutId id="2147483725" r:id="rId7"/>
    <p:sldLayoutId id="2147483726" r:id="rId8"/>
    <p:sldLayoutId id="2147483727" r:id="rId9"/>
    <p:sldLayoutId id="2147483728" r:id="rId10"/>
    <p:sldLayoutId id="2147483729" r:id="rId11"/>
    <p:sldLayoutId id="2147483730" r:id="rId12"/>
    <p:sldLayoutId id="2147483731" r:id="rId13"/>
    <p:sldLayoutId id="2147483732" r:id="rId14"/>
    <p:sldLayoutId id="2147483733" r:id="rId15"/>
    <p:sldLayoutId id="2147483734" r:id="rId16"/>
    <p:sldLayoutId id="2147483735" r:id="rId17"/>
    <p:sldLayoutId id="2147483736" r:id="rId18"/>
    <p:sldLayoutId id="2147483737" r:id="rId19"/>
    <p:sldLayoutId id="2147483738" r:id="rId20"/>
    <p:sldLayoutId id="2147483739" r:id="rId21"/>
    <p:sldLayoutId id="2147483740" r:id="rId22"/>
    <p:sldLayoutId id="2147483741" r:id="rId23"/>
    <p:sldLayoutId id="2147483742" r:id="rId24"/>
    <p:sldLayoutId id="2147483743" r:id="rId25"/>
    <p:sldLayoutId id="2147483744" r:id="rId26"/>
    <p:sldLayoutId id="2147483745" r:id="rId27"/>
    <p:sldLayoutId id="2147483746" r:id="rId28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l" defTabSz="765363" rtl="0" eaLnBrk="1" latinLnBrk="0" hangingPunct="1">
        <a:lnSpc>
          <a:spcPct val="90000"/>
        </a:lnSpc>
        <a:spcBef>
          <a:spcPct val="0"/>
        </a:spcBef>
        <a:buNone/>
        <a:defRPr lang="en-US" sz="4000" b="0" kern="1200" cap="none" spc="-84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81366" marR="0" indent="-281366" algn="l" defTabSz="7653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33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79368" marR="0" indent="-198001" algn="l" defTabSz="7653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6521" marR="0" indent="-187577" algn="l" defTabSz="7653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4100" marR="0" indent="-187577" algn="l" defTabSz="7653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5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31678" marR="0" indent="-187577" algn="l" defTabSz="7653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5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104749" indent="-191341" algn="l" defTabSz="765363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487423" indent="-191341" algn="l" defTabSz="765363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870110" indent="-191341" algn="l" defTabSz="765363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252793" indent="-191341" algn="l" defTabSz="765363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65363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2680" algn="l" defTabSz="765363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65363" algn="l" defTabSz="765363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48046" algn="l" defTabSz="765363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30721" algn="l" defTabSz="765363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13404" algn="l" defTabSz="765363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96084" algn="l" defTabSz="765363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678768" algn="l" defTabSz="765363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061445" algn="l" defTabSz="765363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187" userDrawn="1">
          <p15:clr>
            <a:srgbClr val="5ACBF0"/>
          </p15:clr>
        </p15:guide>
        <p15:guide id="2" pos="231" userDrawn="1">
          <p15:clr>
            <a:srgbClr val="5ACBF0"/>
          </p15:clr>
        </p15:guide>
        <p15:guide id="3" pos="999" userDrawn="1">
          <p15:clr>
            <a:srgbClr val="5ACBF0"/>
          </p15:clr>
        </p15:guide>
        <p15:guide id="4" pos="1767" userDrawn="1">
          <p15:clr>
            <a:srgbClr val="5ACBF0"/>
          </p15:clr>
        </p15:guide>
        <p15:guide id="5" pos="2535" userDrawn="1">
          <p15:clr>
            <a:srgbClr val="5ACBF0"/>
          </p15:clr>
        </p15:guide>
        <p15:guide id="6" pos="3303" userDrawn="1">
          <p15:clr>
            <a:srgbClr val="5ACBF0"/>
          </p15:clr>
        </p15:guide>
        <p15:guide id="7" pos="4071" userDrawn="1">
          <p15:clr>
            <a:srgbClr val="5ACBF0"/>
          </p15:clr>
        </p15:guide>
        <p15:guide id="8" pos="4839" userDrawn="1">
          <p15:clr>
            <a:srgbClr val="5ACBF0"/>
          </p15:clr>
        </p15:guide>
        <p15:guide id="9" pos="5607" userDrawn="1">
          <p15:clr>
            <a:srgbClr val="5ACBF0"/>
          </p15:clr>
        </p15:guide>
        <p15:guide id="10" pos="6375" userDrawn="1">
          <p15:clr>
            <a:srgbClr val="5ACBF0"/>
          </p15:clr>
        </p15:guide>
        <p15:guide id="11" pos="7143" userDrawn="1">
          <p15:clr>
            <a:srgbClr val="5ACBF0"/>
          </p15:clr>
        </p15:guide>
        <p15:guide id="12" pos="7911" userDrawn="1">
          <p15:clr>
            <a:srgbClr val="5ACBF0"/>
          </p15:clr>
        </p15:guide>
        <p15:guide id="13" pos="8679" userDrawn="1">
          <p15:clr>
            <a:srgbClr val="5ACBF0"/>
          </p15:clr>
        </p15:guide>
        <p15:guide id="14" pos="9447" userDrawn="1">
          <p15:clr>
            <a:srgbClr val="5ACBF0"/>
          </p15:clr>
        </p15:guide>
        <p15:guide id="15" pos="10215" userDrawn="1">
          <p15:clr>
            <a:srgbClr val="5ACBF0"/>
          </p15:clr>
        </p15:guide>
        <p15:guide id="16" pos="384" userDrawn="1">
          <p15:clr>
            <a:srgbClr val="C35EA4"/>
          </p15:clr>
        </p15:guide>
        <p15:guide id="17" pos="10061" userDrawn="1">
          <p15:clr>
            <a:srgbClr val="C35EA4"/>
          </p15:clr>
        </p15:guide>
        <p15:guide id="18" orient="horz" pos="763" userDrawn="1">
          <p15:clr>
            <a:srgbClr val="5ACBF0"/>
          </p15:clr>
        </p15:guide>
        <p15:guide id="19" orient="horz" pos="1339" userDrawn="1">
          <p15:clr>
            <a:srgbClr val="5ACBF0"/>
          </p15:clr>
        </p15:guide>
        <p15:guide id="20" orient="horz" pos="1915" userDrawn="1">
          <p15:clr>
            <a:srgbClr val="5ACBF0"/>
          </p15:clr>
        </p15:guide>
        <p15:guide id="21" orient="horz" pos="2491" userDrawn="1">
          <p15:clr>
            <a:srgbClr val="5ACBF0"/>
          </p15:clr>
        </p15:guide>
        <p15:guide id="22" orient="horz" pos="3067" userDrawn="1">
          <p15:clr>
            <a:srgbClr val="5ACBF0"/>
          </p15:clr>
        </p15:guide>
        <p15:guide id="23" orient="horz" pos="3643" userDrawn="1">
          <p15:clr>
            <a:srgbClr val="5ACBF0"/>
          </p15:clr>
        </p15:guide>
        <p15:guide id="24" orient="horz" pos="4219" userDrawn="1">
          <p15:clr>
            <a:srgbClr val="5ACBF0"/>
          </p15:clr>
        </p15:guide>
        <p15:guide id="25" orient="horz" pos="302" userDrawn="1">
          <p15:clr>
            <a:srgbClr val="C35EA4"/>
          </p15:clr>
        </p15:guide>
        <p15:guide id="26" orient="horz" pos="4104" userDrawn="1">
          <p15:clr>
            <a:srgbClr val="C35EA4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43"/>
            <a:ext cx="11655840" cy="899665"/>
          </a:xfrm>
          <a:prstGeom prst="rect">
            <a:avLst/>
          </a:prstGeom>
        </p:spPr>
        <p:txBody>
          <a:bodyPr vert="horz" wrap="square" lIns="120095" tIns="75061" rIns="120095" bIns="75061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94"/>
            <a:ext cx="11653520" cy="1725865"/>
          </a:xfrm>
          <a:prstGeom prst="rect">
            <a:avLst/>
          </a:prstGeom>
        </p:spPr>
        <p:txBody>
          <a:bodyPr vert="horz" wrap="square" lIns="120095" tIns="75061" rIns="120095" bIns="75061" rtlCol="0">
            <a:sp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 rot="5400000">
            <a:off x="9208748" y="2991033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16497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50" r:id="rId3"/>
    <p:sldLayoutId id="2147483751" r:id="rId4"/>
    <p:sldLayoutId id="2147483752" r:id="rId5"/>
    <p:sldLayoutId id="2147483753" r:id="rId6"/>
    <p:sldLayoutId id="2147483754" r:id="rId7"/>
    <p:sldLayoutId id="2147483755" r:id="rId8"/>
    <p:sldLayoutId id="2147483756" r:id="rId9"/>
    <p:sldLayoutId id="2147483757" r:id="rId10"/>
    <p:sldLayoutId id="2147483758" r:id="rId11"/>
    <p:sldLayoutId id="2147483759" r:id="rId12"/>
    <p:sldLayoutId id="2147483760" r:id="rId13"/>
    <p:sldLayoutId id="2147483761" r:id="rId14"/>
    <p:sldLayoutId id="2147483762" r:id="rId15"/>
    <p:sldLayoutId id="2147483763" r:id="rId16"/>
    <p:sldLayoutId id="2147483764" r:id="rId17"/>
    <p:sldLayoutId id="2147483765" r:id="rId18"/>
    <p:sldLayoutId id="2147483766" r:id="rId19"/>
    <p:sldLayoutId id="2147483767" r:id="rId20"/>
    <p:sldLayoutId id="2147483768" r:id="rId21"/>
    <p:sldLayoutId id="2147483769" r:id="rId22"/>
    <p:sldLayoutId id="2147483770" r:id="rId23"/>
    <p:sldLayoutId id="2147483771" r:id="rId24"/>
    <p:sldLayoutId id="2147483772" r:id="rId25"/>
    <p:sldLayoutId id="2147483773" r:id="rId26"/>
    <p:sldLayoutId id="2147483774" r:id="rId27"/>
    <p:sldLayoutId id="2147483775" r:id="rId28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l" defTabSz="765608" rtl="0" eaLnBrk="1" latinLnBrk="0" hangingPunct="1">
        <a:lnSpc>
          <a:spcPct val="90000"/>
        </a:lnSpc>
        <a:spcBef>
          <a:spcPct val="0"/>
        </a:spcBef>
        <a:buNone/>
        <a:defRPr lang="en-US" sz="4000" b="0" kern="1200" cap="none" spc="-84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81456" marR="0" indent="-281456" algn="l" defTabSz="765608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33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79521" marR="0" indent="-198064" algn="l" defTabSz="765608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6731" marR="0" indent="-187637" algn="l" defTabSz="765608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4368" marR="0" indent="-187637" algn="l" defTabSz="765608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5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32006" marR="0" indent="-187637" algn="l" defTabSz="765608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5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105421" indent="-191402" algn="l" defTabSz="765608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488217" indent="-191402" algn="l" defTabSz="765608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871025" indent="-191402" algn="l" defTabSz="765608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253831" indent="-191402" algn="l" defTabSz="765608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65608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2802" algn="l" defTabSz="765608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65608" algn="l" defTabSz="765608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48412" algn="l" defTabSz="765608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31210" algn="l" defTabSz="765608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14014" algn="l" defTabSz="765608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96816" algn="l" defTabSz="765608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679623" algn="l" defTabSz="765608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062423" algn="l" defTabSz="765608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187" userDrawn="1">
          <p15:clr>
            <a:srgbClr val="5ACBF0"/>
          </p15:clr>
        </p15:guide>
        <p15:guide id="2" pos="231" userDrawn="1">
          <p15:clr>
            <a:srgbClr val="5ACBF0"/>
          </p15:clr>
        </p15:guide>
        <p15:guide id="3" pos="999" userDrawn="1">
          <p15:clr>
            <a:srgbClr val="5ACBF0"/>
          </p15:clr>
        </p15:guide>
        <p15:guide id="4" pos="1767" userDrawn="1">
          <p15:clr>
            <a:srgbClr val="5ACBF0"/>
          </p15:clr>
        </p15:guide>
        <p15:guide id="5" pos="2535" userDrawn="1">
          <p15:clr>
            <a:srgbClr val="5ACBF0"/>
          </p15:clr>
        </p15:guide>
        <p15:guide id="6" pos="3303" userDrawn="1">
          <p15:clr>
            <a:srgbClr val="5ACBF0"/>
          </p15:clr>
        </p15:guide>
        <p15:guide id="7" pos="4071" userDrawn="1">
          <p15:clr>
            <a:srgbClr val="5ACBF0"/>
          </p15:clr>
        </p15:guide>
        <p15:guide id="8" pos="4839" userDrawn="1">
          <p15:clr>
            <a:srgbClr val="5ACBF0"/>
          </p15:clr>
        </p15:guide>
        <p15:guide id="9" pos="5607" userDrawn="1">
          <p15:clr>
            <a:srgbClr val="5ACBF0"/>
          </p15:clr>
        </p15:guide>
        <p15:guide id="10" pos="6375" userDrawn="1">
          <p15:clr>
            <a:srgbClr val="5ACBF0"/>
          </p15:clr>
        </p15:guide>
        <p15:guide id="11" pos="7143" userDrawn="1">
          <p15:clr>
            <a:srgbClr val="5ACBF0"/>
          </p15:clr>
        </p15:guide>
        <p15:guide id="12" pos="7911" userDrawn="1">
          <p15:clr>
            <a:srgbClr val="5ACBF0"/>
          </p15:clr>
        </p15:guide>
        <p15:guide id="13" pos="8679" userDrawn="1">
          <p15:clr>
            <a:srgbClr val="5ACBF0"/>
          </p15:clr>
        </p15:guide>
        <p15:guide id="14" pos="9447" userDrawn="1">
          <p15:clr>
            <a:srgbClr val="5ACBF0"/>
          </p15:clr>
        </p15:guide>
        <p15:guide id="15" pos="10215" userDrawn="1">
          <p15:clr>
            <a:srgbClr val="5ACBF0"/>
          </p15:clr>
        </p15:guide>
        <p15:guide id="16" pos="384" userDrawn="1">
          <p15:clr>
            <a:srgbClr val="C35EA4"/>
          </p15:clr>
        </p15:guide>
        <p15:guide id="17" pos="10061" userDrawn="1">
          <p15:clr>
            <a:srgbClr val="C35EA4"/>
          </p15:clr>
        </p15:guide>
        <p15:guide id="18" orient="horz" pos="763" userDrawn="1">
          <p15:clr>
            <a:srgbClr val="5ACBF0"/>
          </p15:clr>
        </p15:guide>
        <p15:guide id="19" orient="horz" pos="1339" userDrawn="1">
          <p15:clr>
            <a:srgbClr val="5ACBF0"/>
          </p15:clr>
        </p15:guide>
        <p15:guide id="20" orient="horz" pos="1915" userDrawn="1">
          <p15:clr>
            <a:srgbClr val="5ACBF0"/>
          </p15:clr>
        </p15:guide>
        <p15:guide id="21" orient="horz" pos="2491" userDrawn="1">
          <p15:clr>
            <a:srgbClr val="5ACBF0"/>
          </p15:clr>
        </p15:guide>
        <p15:guide id="22" orient="horz" pos="3067" userDrawn="1">
          <p15:clr>
            <a:srgbClr val="5ACBF0"/>
          </p15:clr>
        </p15:guide>
        <p15:guide id="23" orient="horz" pos="3643" userDrawn="1">
          <p15:clr>
            <a:srgbClr val="5ACBF0"/>
          </p15:clr>
        </p15:guide>
        <p15:guide id="24" orient="horz" pos="4219" userDrawn="1">
          <p15:clr>
            <a:srgbClr val="5ACBF0"/>
          </p15:clr>
        </p15:guide>
        <p15:guide id="25" orient="horz" pos="302" userDrawn="1">
          <p15:clr>
            <a:srgbClr val="C35EA4"/>
          </p15:clr>
        </p15:guide>
        <p15:guide id="26" orient="horz" pos="4104" userDrawn="1">
          <p15:clr>
            <a:srgbClr val="C35EA4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39"/>
            <a:ext cx="11655840" cy="899665"/>
          </a:xfrm>
          <a:prstGeom prst="rect">
            <a:avLst/>
          </a:prstGeom>
        </p:spPr>
        <p:txBody>
          <a:bodyPr vert="horz" wrap="square" lIns="120147" tIns="75093" rIns="120147" bIns="75093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92"/>
            <a:ext cx="11653520" cy="1725930"/>
          </a:xfrm>
          <a:prstGeom prst="rect">
            <a:avLst/>
          </a:prstGeom>
        </p:spPr>
        <p:txBody>
          <a:bodyPr vert="horz" wrap="square" lIns="120147" tIns="75093" rIns="120147" bIns="75093" rtlCol="0">
            <a:sp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 rot="5400000">
            <a:off x="9208748" y="2991033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02039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77" r:id="rId1"/>
    <p:sldLayoutId id="2147483779" r:id="rId2"/>
    <p:sldLayoutId id="2147483780" r:id="rId3"/>
    <p:sldLayoutId id="2147483781" r:id="rId4"/>
    <p:sldLayoutId id="2147483782" r:id="rId5"/>
    <p:sldLayoutId id="2147483783" r:id="rId6"/>
    <p:sldLayoutId id="2147483784" r:id="rId7"/>
    <p:sldLayoutId id="2147483785" r:id="rId8"/>
    <p:sldLayoutId id="2147483786" r:id="rId9"/>
    <p:sldLayoutId id="2147483787" r:id="rId10"/>
    <p:sldLayoutId id="2147483788" r:id="rId11"/>
    <p:sldLayoutId id="2147483789" r:id="rId12"/>
    <p:sldLayoutId id="2147483790" r:id="rId13"/>
    <p:sldLayoutId id="2147483791" r:id="rId14"/>
    <p:sldLayoutId id="2147483792" r:id="rId15"/>
    <p:sldLayoutId id="2147483793" r:id="rId16"/>
    <p:sldLayoutId id="2147483794" r:id="rId17"/>
    <p:sldLayoutId id="2147483795" r:id="rId18"/>
    <p:sldLayoutId id="2147483796" r:id="rId19"/>
    <p:sldLayoutId id="2147483797" r:id="rId20"/>
    <p:sldLayoutId id="2147483798" r:id="rId21"/>
    <p:sldLayoutId id="2147483799" r:id="rId22"/>
    <p:sldLayoutId id="2147483800" r:id="rId23"/>
    <p:sldLayoutId id="2147483801" r:id="rId24"/>
    <p:sldLayoutId id="2147483802" r:id="rId25"/>
    <p:sldLayoutId id="2147483803" r:id="rId26"/>
    <p:sldLayoutId id="2147483804" r:id="rId27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l" defTabSz="765933" rtl="0" eaLnBrk="1" latinLnBrk="0" hangingPunct="1">
        <a:lnSpc>
          <a:spcPct val="90000"/>
        </a:lnSpc>
        <a:spcBef>
          <a:spcPct val="0"/>
        </a:spcBef>
        <a:buNone/>
        <a:defRPr lang="en-US" sz="4000" b="0" kern="1200" cap="none" spc="-84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81576" marR="0" indent="-281576" algn="l" defTabSz="76593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33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79725" marR="0" indent="-198148" algn="l" defTabSz="76593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011" marR="0" indent="-187717" algn="l" defTabSz="76593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4727" marR="0" indent="-187717" algn="l" defTabSz="76593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5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32445" marR="0" indent="-187717" algn="l" defTabSz="76593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5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106317" indent="-191483" algn="l" defTabSz="765933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489275" indent="-191483" algn="l" defTabSz="765933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872245" indent="-191483" algn="l" defTabSz="765933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255215" indent="-191483" algn="l" defTabSz="765933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65933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2965" algn="l" defTabSz="765933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65933" algn="l" defTabSz="765933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48900" algn="l" defTabSz="765933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31862" algn="l" defTabSz="765933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14829" algn="l" defTabSz="765933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97794" algn="l" defTabSz="765933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680763" algn="l" defTabSz="765933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063726" algn="l" defTabSz="765933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187" userDrawn="1">
          <p15:clr>
            <a:srgbClr val="5ACBF0"/>
          </p15:clr>
        </p15:guide>
        <p15:guide id="2" pos="231" userDrawn="1">
          <p15:clr>
            <a:srgbClr val="5ACBF0"/>
          </p15:clr>
        </p15:guide>
        <p15:guide id="3" pos="999" userDrawn="1">
          <p15:clr>
            <a:srgbClr val="5ACBF0"/>
          </p15:clr>
        </p15:guide>
        <p15:guide id="4" pos="1767" userDrawn="1">
          <p15:clr>
            <a:srgbClr val="5ACBF0"/>
          </p15:clr>
        </p15:guide>
        <p15:guide id="5" pos="2535" userDrawn="1">
          <p15:clr>
            <a:srgbClr val="5ACBF0"/>
          </p15:clr>
        </p15:guide>
        <p15:guide id="6" pos="3303" userDrawn="1">
          <p15:clr>
            <a:srgbClr val="5ACBF0"/>
          </p15:clr>
        </p15:guide>
        <p15:guide id="7" pos="4071" userDrawn="1">
          <p15:clr>
            <a:srgbClr val="5ACBF0"/>
          </p15:clr>
        </p15:guide>
        <p15:guide id="8" pos="4839" userDrawn="1">
          <p15:clr>
            <a:srgbClr val="5ACBF0"/>
          </p15:clr>
        </p15:guide>
        <p15:guide id="9" pos="5607" userDrawn="1">
          <p15:clr>
            <a:srgbClr val="5ACBF0"/>
          </p15:clr>
        </p15:guide>
        <p15:guide id="10" pos="6375" userDrawn="1">
          <p15:clr>
            <a:srgbClr val="5ACBF0"/>
          </p15:clr>
        </p15:guide>
        <p15:guide id="11" pos="7143" userDrawn="1">
          <p15:clr>
            <a:srgbClr val="5ACBF0"/>
          </p15:clr>
        </p15:guide>
        <p15:guide id="12" pos="7911" userDrawn="1">
          <p15:clr>
            <a:srgbClr val="5ACBF0"/>
          </p15:clr>
        </p15:guide>
        <p15:guide id="13" pos="8679" userDrawn="1">
          <p15:clr>
            <a:srgbClr val="5ACBF0"/>
          </p15:clr>
        </p15:guide>
        <p15:guide id="14" pos="9447" userDrawn="1">
          <p15:clr>
            <a:srgbClr val="5ACBF0"/>
          </p15:clr>
        </p15:guide>
        <p15:guide id="15" pos="10215" userDrawn="1">
          <p15:clr>
            <a:srgbClr val="5ACBF0"/>
          </p15:clr>
        </p15:guide>
        <p15:guide id="16" pos="384" userDrawn="1">
          <p15:clr>
            <a:srgbClr val="C35EA4"/>
          </p15:clr>
        </p15:guide>
        <p15:guide id="17" pos="10061" userDrawn="1">
          <p15:clr>
            <a:srgbClr val="C35EA4"/>
          </p15:clr>
        </p15:guide>
        <p15:guide id="18" orient="horz" pos="763" userDrawn="1">
          <p15:clr>
            <a:srgbClr val="5ACBF0"/>
          </p15:clr>
        </p15:guide>
        <p15:guide id="19" orient="horz" pos="1339" userDrawn="1">
          <p15:clr>
            <a:srgbClr val="5ACBF0"/>
          </p15:clr>
        </p15:guide>
        <p15:guide id="20" orient="horz" pos="1915" userDrawn="1">
          <p15:clr>
            <a:srgbClr val="5ACBF0"/>
          </p15:clr>
        </p15:guide>
        <p15:guide id="21" orient="horz" pos="2491" userDrawn="1">
          <p15:clr>
            <a:srgbClr val="5ACBF0"/>
          </p15:clr>
        </p15:guide>
        <p15:guide id="22" orient="horz" pos="3067" userDrawn="1">
          <p15:clr>
            <a:srgbClr val="5ACBF0"/>
          </p15:clr>
        </p15:guide>
        <p15:guide id="23" orient="horz" pos="3643" userDrawn="1">
          <p15:clr>
            <a:srgbClr val="5ACBF0"/>
          </p15:clr>
        </p15:guide>
        <p15:guide id="24" orient="horz" pos="4219" userDrawn="1">
          <p15:clr>
            <a:srgbClr val="5ACBF0"/>
          </p15:clr>
        </p15:guide>
        <p15:guide id="25" orient="horz" pos="302" userDrawn="1">
          <p15:clr>
            <a:srgbClr val="C35EA4"/>
          </p15:clr>
        </p15:guide>
        <p15:guide id="26" orient="horz" pos="4104" userDrawn="1">
          <p15:clr>
            <a:srgbClr val="C35EA4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34"/>
            <a:ext cx="11655840" cy="899665"/>
          </a:xfrm>
          <a:prstGeom prst="rect">
            <a:avLst/>
          </a:prstGeom>
        </p:spPr>
        <p:txBody>
          <a:bodyPr vert="horz" wrap="square" lIns="120211" tIns="75133" rIns="120211" bIns="75133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90"/>
            <a:ext cx="11653520" cy="1726011"/>
          </a:xfrm>
          <a:prstGeom prst="rect">
            <a:avLst/>
          </a:prstGeom>
        </p:spPr>
        <p:txBody>
          <a:bodyPr vert="horz" wrap="square" lIns="120211" tIns="75133" rIns="120211" bIns="75133" rtlCol="0">
            <a:sp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 rot="5400000">
            <a:off x="9208748" y="2991033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65913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06" r:id="rId1"/>
    <p:sldLayoutId id="2147483807" r:id="rId2"/>
    <p:sldLayoutId id="2147483808" r:id="rId3"/>
    <p:sldLayoutId id="2147483809" r:id="rId4"/>
    <p:sldLayoutId id="2147483810" r:id="rId5"/>
    <p:sldLayoutId id="2147483811" r:id="rId6"/>
    <p:sldLayoutId id="2147483812" r:id="rId7"/>
    <p:sldLayoutId id="2147483813" r:id="rId8"/>
    <p:sldLayoutId id="2147483814" r:id="rId9"/>
    <p:sldLayoutId id="2147483815" r:id="rId10"/>
    <p:sldLayoutId id="2147483816" r:id="rId11"/>
    <p:sldLayoutId id="2147483817" r:id="rId12"/>
    <p:sldLayoutId id="2147483818" r:id="rId13"/>
    <p:sldLayoutId id="2147483819" r:id="rId14"/>
    <p:sldLayoutId id="2147483820" r:id="rId15"/>
    <p:sldLayoutId id="2147483821" r:id="rId16"/>
    <p:sldLayoutId id="2147483822" r:id="rId17"/>
    <p:sldLayoutId id="2147483823" r:id="rId18"/>
    <p:sldLayoutId id="2147483824" r:id="rId19"/>
    <p:sldLayoutId id="2147483825" r:id="rId20"/>
    <p:sldLayoutId id="2147483826" r:id="rId21"/>
    <p:sldLayoutId id="2147483827" r:id="rId22"/>
    <p:sldLayoutId id="2147483828" r:id="rId23"/>
    <p:sldLayoutId id="2147483829" r:id="rId24"/>
    <p:sldLayoutId id="2147483830" r:id="rId25"/>
    <p:sldLayoutId id="2147483831" r:id="rId26"/>
    <p:sldLayoutId id="2147483832" r:id="rId27"/>
    <p:sldLayoutId id="2147483833" r:id="rId28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l" defTabSz="766341" rtl="0" eaLnBrk="1" latinLnBrk="0" hangingPunct="1">
        <a:lnSpc>
          <a:spcPct val="90000"/>
        </a:lnSpc>
        <a:spcBef>
          <a:spcPct val="0"/>
        </a:spcBef>
        <a:buNone/>
        <a:defRPr lang="en-US" sz="4000" b="0" kern="1200" cap="none" spc="-84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81726" marR="0" indent="-281726" algn="l" defTabSz="766341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33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79980" marR="0" indent="-198253" algn="l" defTabSz="766341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361" marR="0" indent="-187817" algn="l" defTabSz="766341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5177" marR="0" indent="-187817" algn="l" defTabSz="766341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5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32993" marR="0" indent="-187817" algn="l" defTabSz="766341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5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107437" indent="-191585" algn="l" defTabSz="766341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490599" indent="-191585" algn="l" defTabSz="766341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873773" indent="-191585" algn="l" defTabSz="766341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256945" indent="-191585" algn="l" defTabSz="766341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66341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3168" algn="l" defTabSz="766341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66341" algn="l" defTabSz="766341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49510" algn="l" defTabSz="766341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32676" algn="l" defTabSz="766341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15847" algn="l" defTabSz="766341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99015" algn="l" defTabSz="766341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682188" algn="l" defTabSz="766341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065355" algn="l" defTabSz="766341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187" userDrawn="1">
          <p15:clr>
            <a:srgbClr val="5ACBF0"/>
          </p15:clr>
        </p15:guide>
        <p15:guide id="2" pos="231" userDrawn="1">
          <p15:clr>
            <a:srgbClr val="5ACBF0"/>
          </p15:clr>
        </p15:guide>
        <p15:guide id="3" pos="999" userDrawn="1">
          <p15:clr>
            <a:srgbClr val="5ACBF0"/>
          </p15:clr>
        </p15:guide>
        <p15:guide id="4" pos="1767" userDrawn="1">
          <p15:clr>
            <a:srgbClr val="5ACBF0"/>
          </p15:clr>
        </p15:guide>
        <p15:guide id="5" pos="2535" userDrawn="1">
          <p15:clr>
            <a:srgbClr val="5ACBF0"/>
          </p15:clr>
        </p15:guide>
        <p15:guide id="6" pos="3303" userDrawn="1">
          <p15:clr>
            <a:srgbClr val="5ACBF0"/>
          </p15:clr>
        </p15:guide>
        <p15:guide id="7" pos="4071" userDrawn="1">
          <p15:clr>
            <a:srgbClr val="5ACBF0"/>
          </p15:clr>
        </p15:guide>
        <p15:guide id="8" pos="4839" userDrawn="1">
          <p15:clr>
            <a:srgbClr val="5ACBF0"/>
          </p15:clr>
        </p15:guide>
        <p15:guide id="9" pos="5607" userDrawn="1">
          <p15:clr>
            <a:srgbClr val="5ACBF0"/>
          </p15:clr>
        </p15:guide>
        <p15:guide id="10" pos="6375" userDrawn="1">
          <p15:clr>
            <a:srgbClr val="5ACBF0"/>
          </p15:clr>
        </p15:guide>
        <p15:guide id="11" pos="7143" userDrawn="1">
          <p15:clr>
            <a:srgbClr val="5ACBF0"/>
          </p15:clr>
        </p15:guide>
        <p15:guide id="12" pos="7911" userDrawn="1">
          <p15:clr>
            <a:srgbClr val="5ACBF0"/>
          </p15:clr>
        </p15:guide>
        <p15:guide id="13" pos="8679" userDrawn="1">
          <p15:clr>
            <a:srgbClr val="5ACBF0"/>
          </p15:clr>
        </p15:guide>
        <p15:guide id="14" pos="9447" userDrawn="1">
          <p15:clr>
            <a:srgbClr val="5ACBF0"/>
          </p15:clr>
        </p15:guide>
        <p15:guide id="15" pos="10215" userDrawn="1">
          <p15:clr>
            <a:srgbClr val="5ACBF0"/>
          </p15:clr>
        </p15:guide>
        <p15:guide id="16" pos="384" userDrawn="1">
          <p15:clr>
            <a:srgbClr val="C35EA4"/>
          </p15:clr>
        </p15:guide>
        <p15:guide id="17" pos="10061" userDrawn="1">
          <p15:clr>
            <a:srgbClr val="C35EA4"/>
          </p15:clr>
        </p15:guide>
        <p15:guide id="18" orient="horz" pos="763" userDrawn="1">
          <p15:clr>
            <a:srgbClr val="5ACBF0"/>
          </p15:clr>
        </p15:guide>
        <p15:guide id="19" orient="horz" pos="1339" userDrawn="1">
          <p15:clr>
            <a:srgbClr val="5ACBF0"/>
          </p15:clr>
        </p15:guide>
        <p15:guide id="20" orient="horz" pos="1915" userDrawn="1">
          <p15:clr>
            <a:srgbClr val="5ACBF0"/>
          </p15:clr>
        </p15:guide>
        <p15:guide id="21" orient="horz" pos="2491" userDrawn="1">
          <p15:clr>
            <a:srgbClr val="5ACBF0"/>
          </p15:clr>
        </p15:guide>
        <p15:guide id="22" orient="horz" pos="3067" userDrawn="1">
          <p15:clr>
            <a:srgbClr val="5ACBF0"/>
          </p15:clr>
        </p15:guide>
        <p15:guide id="23" orient="horz" pos="3643" userDrawn="1">
          <p15:clr>
            <a:srgbClr val="5ACBF0"/>
          </p15:clr>
        </p15:guide>
        <p15:guide id="24" orient="horz" pos="4219" userDrawn="1">
          <p15:clr>
            <a:srgbClr val="5ACBF0"/>
          </p15:clr>
        </p15:guide>
        <p15:guide id="25" orient="horz" pos="302" userDrawn="1">
          <p15:clr>
            <a:srgbClr val="C35EA4"/>
          </p15:clr>
        </p15:guide>
        <p15:guide id="26" orient="horz" pos="4104" userDrawn="1">
          <p15:clr>
            <a:srgbClr val="C35EA4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28"/>
            <a:ext cx="11655840" cy="899665"/>
          </a:xfrm>
          <a:prstGeom prst="rect">
            <a:avLst/>
          </a:prstGeom>
        </p:spPr>
        <p:txBody>
          <a:bodyPr vert="horz" wrap="square" lIns="120288" tIns="75181" rIns="120288" bIns="75181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86"/>
            <a:ext cx="11653520" cy="1726107"/>
          </a:xfrm>
          <a:prstGeom prst="rect">
            <a:avLst/>
          </a:prstGeom>
        </p:spPr>
        <p:txBody>
          <a:bodyPr vert="horz" wrap="square" lIns="120288" tIns="75181" rIns="120288" bIns="75181" rtlCol="0">
            <a:sp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 rot="5400000">
            <a:off x="9208748" y="2991033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97135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35" r:id="rId1"/>
    <p:sldLayoutId id="2147483836" r:id="rId2"/>
    <p:sldLayoutId id="2147483837" r:id="rId3"/>
    <p:sldLayoutId id="2147483838" r:id="rId4"/>
    <p:sldLayoutId id="2147483839" r:id="rId5"/>
    <p:sldLayoutId id="2147483840" r:id="rId6"/>
    <p:sldLayoutId id="2147483841" r:id="rId7"/>
    <p:sldLayoutId id="2147483842" r:id="rId8"/>
    <p:sldLayoutId id="2147483843" r:id="rId9"/>
    <p:sldLayoutId id="2147483844" r:id="rId10"/>
    <p:sldLayoutId id="2147483845" r:id="rId11"/>
    <p:sldLayoutId id="2147483846" r:id="rId12"/>
    <p:sldLayoutId id="2147483847" r:id="rId13"/>
    <p:sldLayoutId id="2147483848" r:id="rId14"/>
    <p:sldLayoutId id="2147483849" r:id="rId15"/>
    <p:sldLayoutId id="2147483850" r:id="rId16"/>
    <p:sldLayoutId id="2147483851" r:id="rId17"/>
    <p:sldLayoutId id="2147483852" r:id="rId18"/>
    <p:sldLayoutId id="2147483853" r:id="rId19"/>
    <p:sldLayoutId id="2147483854" r:id="rId20"/>
    <p:sldLayoutId id="2147483855" r:id="rId21"/>
    <p:sldLayoutId id="2147483856" r:id="rId22"/>
    <p:sldLayoutId id="2147483857" r:id="rId23"/>
    <p:sldLayoutId id="2147483858" r:id="rId24"/>
    <p:sldLayoutId id="2147483859" r:id="rId25"/>
    <p:sldLayoutId id="2147483860" r:id="rId26"/>
    <p:sldLayoutId id="2147483861" r:id="rId27"/>
    <p:sldLayoutId id="2147483862" r:id="rId28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l" defTabSz="766829" rtl="0" eaLnBrk="1" latinLnBrk="0" hangingPunct="1">
        <a:lnSpc>
          <a:spcPct val="90000"/>
        </a:lnSpc>
        <a:spcBef>
          <a:spcPct val="0"/>
        </a:spcBef>
        <a:buNone/>
        <a:defRPr lang="en-US" sz="4000" b="0" kern="1200" cap="none" spc="-84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81906" marR="0" indent="-281906" algn="l" defTabSz="766829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33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80286" marR="0" indent="-198379" algn="l" defTabSz="766829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780" marR="0" indent="-187937" algn="l" defTabSz="766829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5717" marR="0" indent="-187937" algn="l" defTabSz="766829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5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33653" marR="0" indent="-187937" algn="l" defTabSz="766829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5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108781" indent="-191707" algn="l" defTabSz="766829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492189" indent="-191707" algn="l" defTabSz="766829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875606" indent="-191707" algn="l" defTabSz="766829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259022" indent="-191707" algn="l" defTabSz="766829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66829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3414" algn="l" defTabSz="766829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66829" algn="l" defTabSz="766829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50243" algn="l" defTabSz="766829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33654" algn="l" defTabSz="766829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17070" algn="l" defTabSz="766829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300482" algn="l" defTabSz="766829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683898" algn="l" defTabSz="766829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067311" algn="l" defTabSz="766829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187" userDrawn="1">
          <p15:clr>
            <a:srgbClr val="5ACBF0"/>
          </p15:clr>
        </p15:guide>
        <p15:guide id="2" pos="231" userDrawn="1">
          <p15:clr>
            <a:srgbClr val="5ACBF0"/>
          </p15:clr>
        </p15:guide>
        <p15:guide id="3" pos="999" userDrawn="1">
          <p15:clr>
            <a:srgbClr val="5ACBF0"/>
          </p15:clr>
        </p15:guide>
        <p15:guide id="4" pos="1767" userDrawn="1">
          <p15:clr>
            <a:srgbClr val="5ACBF0"/>
          </p15:clr>
        </p15:guide>
        <p15:guide id="5" pos="2535" userDrawn="1">
          <p15:clr>
            <a:srgbClr val="5ACBF0"/>
          </p15:clr>
        </p15:guide>
        <p15:guide id="6" pos="3303" userDrawn="1">
          <p15:clr>
            <a:srgbClr val="5ACBF0"/>
          </p15:clr>
        </p15:guide>
        <p15:guide id="7" pos="4071" userDrawn="1">
          <p15:clr>
            <a:srgbClr val="5ACBF0"/>
          </p15:clr>
        </p15:guide>
        <p15:guide id="8" pos="4839" userDrawn="1">
          <p15:clr>
            <a:srgbClr val="5ACBF0"/>
          </p15:clr>
        </p15:guide>
        <p15:guide id="9" pos="5607" userDrawn="1">
          <p15:clr>
            <a:srgbClr val="5ACBF0"/>
          </p15:clr>
        </p15:guide>
        <p15:guide id="10" pos="6375" userDrawn="1">
          <p15:clr>
            <a:srgbClr val="5ACBF0"/>
          </p15:clr>
        </p15:guide>
        <p15:guide id="11" pos="7143" userDrawn="1">
          <p15:clr>
            <a:srgbClr val="5ACBF0"/>
          </p15:clr>
        </p15:guide>
        <p15:guide id="12" pos="7911" userDrawn="1">
          <p15:clr>
            <a:srgbClr val="5ACBF0"/>
          </p15:clr>
        </p15:guide>
        <p15:guide id="13" pos="8679" userDrawn="1">
          <p15:clr>
            <a:srgbClr val="5ACBF0"/>
          </p15:clr>
        </p15:guide>
        <p15:guide id="14" pos="9447" userDrawn="1">
          <p15:clr>
            <a:srgbClr val="5ACBF0"/>
          </p15:clr>
        </p15:guide>
        <p15:guide id="15" pos="10215" userDrawn="1">
          <p15:clr>
            <a:srgbClr val="5ACBF0"/>
          </p15:clr>
        </p15:guide>
        <p15:guide id="16" pos="384" userDrawn="1">
          <p15:clr>
            <a:srgbClr val="C35EA4"/>
          </p15:clr>
        </p15:guide>
        <p15:guide id="17" pos="10061" userDrawn="1">
          <p15:clr>
            <a:srgbClr val="C35EA4"/>
          </p15:clr>
        </p15:guide>
        <p15:guide id="18" orient="horz" pos="763" userDrawn="1">
          <p15:clr>
            <a:srgbClr val="5ACBF0"/>
          </p15:clr>
        </p15:guide>
        <p15:guide id="19" orient="horz" pos="1339" userDrawn="1">
          <p15:clr>
            <a:srgbClr val="5ACBF0"/>
          </p15:clr>
        </p15:guide>
        <p15:guide id="20" orient="horz" pos="1915" userDrawn="1">
          <p15:clr>
            <a:srgbClr val="5ACBF0"/>
          </p15:clr>
        </p15:guide>
        <p15:guide id="21" orient="horz" pos="2491" userDrawn="1">
          <p15:clr>
            <a:srgbClr val="5ACBF0"/>
          </p15:clr>
        </p15:guide>
        <p15:guide id="22" orient="horz" pos="3067" userDrawn="1">
          <p15:clr>
            <a:srgbClr val="5ACBF0"/>
          </p15:clr>
        </p15:guide>
        <p15:guide id="23" orient="horz" pos="3643" userDrawn="1">
          <p15:clr>
            <a:srgbClr val="5ACBF0"/>
          </p15:clr>
        </p15:guide>
        <p15:guide id="24" orient="horz" pos="4219" userDrawn="1">
          <p15:clr>
            <a:srgbClr val="5ACBF0"/>
          </p15:clr>
        </p15:guide>
        <p15:guide id="25" orient="horz" pos="302" userDrawn="1">
          <p15:clr>
            <a:srgbClr val="C35EA4"/>
          </p15:clr>
        </p15:guide>
        <p15:guide id="26" orient="horz" pos="4104" userDrawn="1">
          <p15:clr>
            <a:srgbClr val="C35EA4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21"/>
            <a:ext cx="11655840" cy="899665"/>
          </a:xfrm>
          <a:prstGeom prst="rect">
            <a:avLst/>
          </a:prstGeom>
        </p:spPr>
        <p:txBody>
          <a:bodyPr vert="horz" wrap="square" lIns="120378" tIns="75237" rIns="120378" bIns="75237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83"/>
            <a:ext cx="11653520" cy="1726221"/>
          </a:xfrm>
          <a:prstGeom prst="rect">
            <a:avLst/>
          </a:prstGeom>
        </p:spPr>
        <p:txBody>
          <a:bodyPr vert="horz" wrap="square" lIns="120378" tIns="75237" rIns="120378" bIns="75237" rtlCol="0">
            <a:sp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 rot="5400000">
            <a:off x="9208748" y="2991033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4505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64" r:id="rId1"/>
    <p:sldLayoutId id="2147483865" r:id="rId2"/>
    <p:sldLayoutId id="2147483866" r:id="rId3"/>
    <p:sldLayoutId id="2147483867" r:id="rId4"/>
    <p:sldLayoutId id="2147483868" r:id="rId5"/>
    <p:sldLayoutId id="2147483869" r:id="rId6"/>
    <p:sldLayoutId id="2147483870" r:id="rId7"/>
    <p:sldLayoutId id="2147483871" r:id="rId8"/>
    <p:sldLayoutId id="2147483872" r:id="rId9"/>
    <p:sldLayoutId id="2147483873" r:id="rId10"/>
    <p:sldLayoutId id="2147483874" r:id="rId11"/>
    <p:sldLayoutId id="2147483875" r:id="rId12"/>
    <p:sldLayoutId id="2147483876" r:id="rId13"/>
    <p:sldLayoutId id="2147483877" r:id="rId14"/>
    <p:sldLayoutId id="2147483878" r:id="rId15"/>
    <p:sldLayoutId id="2147483879" r:id="rId16"/>
    <p:sldLayoutId id="2147483880" r:id="rId17"/>
    <p:sldLayoutId id="2147483881" r:id="rId18"/>
    <p:sldLayoutId id="2147483882" r:id="rId19"/>
    <p:sldLayoutId id="2147483883" r:id="rId20"/>
    <p:sldLayoutId id="2147483884" r:id="rId21"/>
    <p:sldLayoutId id="2147483885" r:id="rId22"/>
    <p:sldLayoutId id="2147483886" r:id="rId23"/>
    <p:sldLayoutId id="2147483887" r:id="rId24"/>
    <p:sldLayoutId id="2147483888" r:id="rId25"/>
    <p:sldLayoutId id="2147483889" r:id="rId26"/>
    <p:sldLayoutId id="2147483890" r:id="rId27"/>
    <p:sldLayoutId id="2147483891" r:id="rId28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l" defTabSz="767399" rtl="0" eaLnBrk="1" latinLnBrk="0" hangingPunct="1">
        <a:lnSpc>
          <a:spcPct val="90000"/>
        </a:lnSpc>
        <a:spcBef>
          <a:spcPct val="0"/>
        </a:spcBef>
        <a:buNone/>
        <a:defRPr lang="en-US" sz="4000" b="0" kern="1200" cap="none" spc="-84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82116" marR="0" indent="-282116" algn="l" defTabSz="767399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33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80643" marR="0" indent="-198526" algn="l" defTabSz="767399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8270" marR="0" indent="-188077" algn="l" defTabSz="767399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6347" marR="0" indent="-188077" algn="l" defTabSz="767399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5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34423" marR="0" indent="-188077" algn="l" defTabSz="767399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5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110349" indent="-191850" algn="l" defTabSz="767399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494044" indent="-191850" algn="l" defTabSz="767399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877746" indent="-191850" algn="l" defTabSz="767399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261446" indent="-191850" algn="l" defTabSz="767399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67399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3699" algn="l" defTabSz="767399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67399" algn="l" defTabSz="767399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51099" algn="l" defTabSz="767399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34796" algn="l" defTabSz="767399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18498" algn="l" defTabSz="767399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302196" algn="l" defTabSz="767399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685895" algn="l" defTabSz="767399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069595" algn="l" defTabSz="767399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187" userDrawn="1">
          <p15:clr>
            <a:srgbClr val="5ACBF0"/>
          </p15:clr>
        </p15:guide>
        <p15:guide id="2" pos="231" userDrawn="1">
          <p15:clr>
            <a:srgbClr val="5ACBF0"/>
          </p15:clr>
        </p15:guide>
        <p15:guide id="3" pos="999" userDrawn="1">
          <p15:clr>
            <a:srgbClr val="5ACBF0"/>
          </p15:clr>
        </p15:guide>
        <p15:guide id="4" pos="1767" userDrawn="1">
          <p15:clr>
            <a:srgbClr val="5ACBF0"/>
          </p15:clr>
        </p15:guide>
        <p15:guide id="5" pos="2535" userDrawn="1">
          <p15:clr>
            <a:srgbClr val="5ACBF0"/>
          </p15:clr>
        </p15:guide>
        <p15:guide id="6" pos="3303" userDrawn="1">
          <p15:clr>
            <a:srgbClr val="5ACBF0"/>
          </p15:clr>
        </p15:guide>
        <p15:guide id="7" pos="4071" userDrawn="1">
          <p15:clr>
            <a:srgbClr val="5ACBF0"/>
          </p15:clr>
        </p15:guide>
        <p15:guide id="8" pos="4839" userDrawn="1">
          <p15:clr>
            <a:srgbClr val="5ACBF0"/>
          </p15:clr>
        </p15:guide>
        <p15:guide id="9" pos="5607" userDrawn="1">
          <p15:clr>
            <a:srgbClr val="5ACBF0"/>
          </p15:clr>
        </p15:guide>
        <p15:guide id="10" pos="6375" userDrawn="1">
          <p15:clr>
            <a:srgbClr val="5ACBF0"/>
          </p15:clr>
        </p15:guide>
        <p15:guide id="11" pos="7143" userDrawn="1">
          <p15:clr>
            <a:srgbClr val="5ACBF0"/>
          </p15:clr>
        </p15:guide>
        <p15:guide id="12" pos="7911" userDrawn="1">
          <p15:clr>
            <a:srgbClr val="5ACBF0"/>
          </p15:clr>
        </p15:guide>
        <p15:guide id="13" pos="8679" userDrawn="1">
          <p15:clr>
            <a:srgbClr val="5ACBF0"/>
          </p15:clr>
        </p15:guide>
        <p15:guide id="14" pos="9447" userDrawn="1">
          <p15:clr>
            <a:srgbClr val="5ACBF0"/>
          </p15:clr>
        </p15:guide>
        <p15:guide id="15" pos="10215" userDrawn="1">
          <p15:clr>
            <a:srgbClr val="5ACBF0"/>
          </p15:clr>
        </p15:guide>
        <p15:guide id="16" pos="384" userDrawn="1">
          <p15:clr>
            <a:srgbClr val="C35EA4"/>
          </p15:clr>
        </p15:guide>
        <p15:guide id="17" pos="10061" userDrawn="1">
          <p15:clr>
            <a:srgbClr val="C35EA4"/>
          </p15:clr>
        </p15:guide>
        <p15:guide id="18" orient="horz" pos="763" userDrawn="1">
          <p15:clr>
            <a:srgbClr val="5ACBF0"/>
          </p15:clr>
        </p15:guide>
        <p15:guide id="19" orient="horz" pos="1339" userDrawn="1">
          <p15:clr>
            <a:srgbClr val="5ACBF0"/>
          </p15:clr>
        </p15:guide>
        <p15:guide id="20" orient="horz" pos="1915" userDrawn="1">
          <p15:clr>
            <a:srgbClr val="5ACBF0"/>
          </p15:clr>
        </p15:guide>
        <p15:guide id="21" orient="horz" pos="2491" userDrawn="1">
          <p15:clr>
            <a:srgbClr val="5ACBF0"/>
          </p15:clr>
        </p15:guide>
        <p15:guide id="22" orient="horz" pos="3067" userDrawn="1">
          <p15:clr>
            <a:srgbClr val="5ACBF0"/>
          </p15:clr>
        </p15:guide>
        <p15:guide id="23" orient="horz" pos="3643" userDrawn="1">
          <p15:clr>
            <a:srgbClr val="5ACBF0"/>
          </p15:clr>
        </p15:guide>
        <p15:guide id="24" orient="horz" pos="4219" userDrawn="1">
          <p15:clr>
            <a:srgbClr val="5ACBF0"/>
          </p15:clr>
        </p15:guide>
        <p15:guide id="25" orient="horz" pos="302" userDrawn="1">
          <p15:clr>
            <a:srgbClr val="C35EA4"/>
          </p15:clr>
        </p15:guide>
        <p15:guide id="26" orient="horz" pos="4104" userDrawn="1">
          <p15:clr>
            <a:srgbClr val="C35EA4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3"/>
            <a:ext cx="11655840" cy="899665"/>
          </a:xfrm>
          <a:prstGeom prst="rect">
            <a:avLst/>
          </a:prstGeom>
        </p:spPr>
        <p:txBody>
          <a:bodyPr vert="horz" wrap="square" lIns="120481" tIns="75301" rIns="120481" bIns="75301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9"/>
            <a:ext cx="11653520" cy="1726350"/>
          </a:xfrm>
          <a:prstGeom prst="rect">
            <a:avLst/>
          </a:prstGeom>
        </p:spPr>
        <p:txBody>
          <a:bodyPr vert="horz" wrap="square" lIns="120481" tIns="75301" rIns="120481" bIns="75301" rtlCol="0">
            <a:sp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 rot="5400000">
            <a:off x="9208748" y="2991033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4349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93" r:id="rId1"/>
    <p:sldLayoutId id="2147483894" r:id="rId2"/>
    <p:sldLayoutId id="2147483895" r:id="rId3"/>
    <p:sldLayoutId id="2147483896" r:id="rId4"/>
    <p:sldLayoutId id="2147483897" r:id="rId5"/>
    <p:sldLayoutId id="2147483898" r:id="rId6"/>
    <p:sldLayoutId id="2147483899" r:id="rId7"/>
    <p:sldLayoutId id="2147483900" r:id="rId8"/>
    <p:sldLayoutId id="2147483901" r:id="rId9"/>
    <p:sldLayoutId id="2147483902" r:id="rId10"/>
    <p:sldLayoutId id="2147483903" r:id="rId11"/>
    <p:sldLayoutId id="2147483904" r:id="rId12"/>
    <p:sldLayoutId id="2147483905" r:id="rId13"/>
    <p:sldLayoutId id="2147483906" r:id="rId14"/>
    <p:sldLayoutId id="2147483907" r:id="rId15"/>
    <p:sldLayoutId id="2147483908" r:id="rId16"/>
    <p:sldLayoutId id="2147483909" r:id="rId17"/>
    <p:sldLayoutId id="2147483910" r:id="rId18"/>
    <p:sldLayoutId id="2147483911" r:id="rId19"/>
    <p:sldLayoutId id="2147483912" r:id="rId20"/>
    <p:sldLayoutId id="2147483913" r:id="rId21"/>
    <p:sldLayoutId id="2147483914" r:id="rId22"/>
    <p:sldLayoutId id="2147483915" r:id="rId23"/>
    <p:sldLayoutId id="2147483916" r:id="rId24"/>
    <p:sldLayoutId id="2147483917" r:id="rId25"/>
    <p:sldLayoutId id="2147483918" r:id="rId26"/>
    <p:sldLayoutId id="2147483919" r:id="rId27"/>
    <p:sldLayoutId id="2147483920" r:id="rId28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l" defTabSz="768051" rtl="0" eaLnBrk="1" latinLnBrk="0" hangingPunct="1">
        <a:lnSpc>
          <a:spcPct val="90000"/>
        </a:lnSpc>
        <a:spcBef>
          <a:spcPct val="0"/>
        </a:spcBef>
        <a:buNone/>
        <a:defRPr lang="en-US" sz="4000" b="0" kern="1200" cap="none" spc="-84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82356" marR="0" indent="-282356" algn="l" defTabSz="768051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33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81051" marR="0" indent="-198695" algn="l" defTabSz="768051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8830" marR="0" indent="-188237" algn="l" defTabSz="768051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7067" marR="0" indent="-188237" algn="l" defTabSz="768051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5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35303" marR="0" indent="-188237" algn="l" defTabSz="768051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5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112141" indent="-192013" algn="l" defTabSz="768051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496168" indent="-192013" algn="l" defTabSz="768051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880194" indent="-192013" algn="l" defTabSz="768051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264221" indent="-192013" algn="l" defTabSz="768051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68051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4026" algn="l" defTabSz="768051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68051" algn="l" defTabSz="768051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52077" algn="l" defTabSz="768051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36103" algn="l" defTabSz="768051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20130" algn="l" defTabSz="768051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304155" algn="l" defTabSz="768051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688181" algn="l" defTabSz="768051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072207" algn="l" defTabSz="768051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187" userDrawn="1">
          <p15:clr>
            <a:srgbClr val="5ACBF0"/>
          </p15:clr>
        </p15:guide>
        <p15:guide id="2" pos="231" userDrawn="1">
          <p15:clr>
            <a:srgbClr val="5ACBF0"/>
          </p15:clr>
        </p15:guide>
        <p15:guide id="3" pos="999" userDrawn="1">
          <p15:clr>
            <a:srgbClr val="5ACBF0"/>
          </p15:clr>
        </p15:guide>
        <p15:guide id="4" pos="1767" userDrawn="1">
          <p15:clr>
            <a:srgbClr val="5ACBF0"/>
          </p15:clr>
        </p15:guide>
        <p15:guide id="5" pos="2535" userDrawn="1">
          <p15:clr>
            <a:srgbClr val="5ACBF0"/>
          </p15:clr>
        </p15:guide>
        <p15:guide id="6" pos="3303" userDrawn="1">
          <p15:clr>
            <a:srgbClr val="5ACBF0"/>
          </p15:clr>
        </p15:guide>
        <p15:guide id="7" pos="4071" userDrawn="1">
          <p15:clr>
            <a:srgbClr val="5ACBF0"/>
          </p15:clr>
        </p15:guide>
        <p15:guide id="8" pos="4839" userDrawn="1">
          <p15:clr>
            <a:srgbClr val="5ACBF0"/>
          </p15:clr>
        </p15:guide>
        <p15:guide id="9" pos="5607" userDrawn="1">
          <p15:clr>
            <a:srgbClr val="5ACBF0"/>
          </p15:clr>
        </p15:guide>
        <p15:guide id="10" pos="6375" userDrawn="1">
          <p15:clr>
            <a:srgbClr val="5ACBF0"/>
          </p15:clr>
        </p15:guide>
        <p15:guide id="11" pos="7143" userDrawn="1">
          <p15:clr>
            <a:srgbClr val="5ACBF0"/>
          </p15:clr>
        </p15:guide>
        <p15:guide id="12" pos="7911" userDrawn="1">
          <p15:clr>
            <a:srgbClr val="5ACBF0"/>
          </p15:clr>
        </p15:guide>
        <p15:guide id="13" pos="8679" userDrawn="1">
          <p15:clr>
            <a:srgbClr val="5ACBF0"/>
          </p15:clr>
        </p15:guide>
        <p15:guide id="14" pos="9447" userDrawn="1">
          <p15:clr>
            <a:srgbClr val="5ACBF0"/>
          </p15:clr>
        </p15:guide>
        <p15:guide id="15" pos="10215" userDrawn="1">
          <p15:clr>
            <a:srgbClr val="5ACBF0"/>
          </p15:clr>
        </p15:guide>
        <p15:guide id="16" pos="384" userDrawn="1">
          <p15:clr>
            <a:srgbClr val="C35EA4"/>
          </p15:clr>
        </p15:guide>
        <p15:guide id="17" pos="10061" userDrawn="1">
          <p15:clr>
            <a:srgbClr val="C35EA4"/>
          </p15:clr>
        </p15:guide>
        <p15:guide id="18" orient="horz" pos="763" userDrawn="1">
          <p15:clr>
            <a:srgbClr val="5ACBF0"/>
          </p15:clr>
        </p15:guide>
        <p15:guide id="19" orient="horz" pos="1339" userDrawn="1">
          <p15:clr>
            <a:srgbClr val="5ACBF0"/>
          </p15:clr>
        </p15:guide>
        <p15:guide id="20" orient="horz" pos="1915" userDrawn="1">
          <p15:clr>
            <a:srgbClr val="5ACBF0"/>
          </p15:clr>
        </p15:guide>
        <p15:guide id="21" orient="horz" pos="2491" userDrawn="1">
          <p15:clr>
            <a:srgbClr val="5ACBF0"/>
          </p15:clr>
        </p15:guide>
        <p15:guide id="22" orient="horz" pos="3067" userDrawn="1">
          <p15:clr>
            <a:srgbClr val="5ACBF0"/>
          </p15:clr>
        </p15:guide>
        <p15:guide id="23" orient="horz" pos="3643" userDrawn="1">
          <p15:clr>
            <a:srgbClr val="5ACBF0"/>
          </p15:clr>
        </p15:guide>
        <p15:guide id="24" orient="horz" pos="4219" userDrawn="1">
          <p15:clr>
            <a:srgbClr val="5ACBF0"/>
          </p15:clr>
        </p15:guide>
        <p15:guide id="25" orient="horz" pos="302" userDrawn="1">
          <p15:clr>
            <a:srgbClr val="C35EA4"/>
          </p15:clr>
        </p15:guide>
        <p15:guide id="26" orient="horz" pos="4104" userDrawn="1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4.xml"/><Relationship Id="rId6" Type="http://schemas.openxmlformats.org/officeDocument/2006/relationships/image" Target="../media/image24.jpg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openxmlformats.org/officeDocument/2006/relationships/image" Target="../media/image31.png"/><Relationship Id="rId3" Type="http://schemas.openxmlformats.org/officeDocument/2006/relationships/slideLayout" Target="../slideLayouts/slideLayout104.xml"/><Relationship Id="rId7" Type="http://schemas.openxmlformats.org/officeDocument/2006/relationships/image" Target="../media/image27.jpeg"/><Relationship Id="rId12" Type="http://schemas.openxmlformats.org/officeDocument/2006/relationships/image" Target="../media/image30.png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6" Type="http://schemas.microsoft.com/office/2007/relationships/hdphoto" Target="../media/hdphoto1.wdp"/><Relationship Id="rId11" Type="http://schemas.openxmlformats.org/officeDocument/2006/relationships/image" Target="../media/image29.jpeg"/><Relationship Id="rId5" Type="http://schemas.openxmlformats.org/officeDocument/2006/relationships/image" Target="../media/image26.jpeg"/><Relationship Id="rId10" Type="http://schemas.microsoft.com/office/2007/relationships/hdphoto" Target="../media/hdphoto3.wdp"/><Relationship Id="rId4" Type="http://schemas.openxmlformats.org/officeDocument/2006/relationships/notesSlide" Target="../notesSlides/notesSlide11.xml"/><Relationship Id="rId9" Type="http://schemas.openxmlformats.org/officeDocument/2006/relationships/image" Target="../media/image28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4.xml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137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gif"/><Relationship Id="rId3" Type="http://schemas.openxmlformats.org/officeDocument/2006/relationships/image" Target="../media/image39.jpeg"/><Relationship Id="rId7" Type="http://schemas.openxmlformats.org/officeDocument/2006/relationships/image" Target="../media/image43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1.xml"/><Relationship Id="rId6" Type="http://schemas.openxmlformats.org/officeDocument/2006/relationships/image" Target="../media/image42.png"/><Relationship Id="rId5" Type="http://schemas.openxmlformats.org/officeDocument/2006/relationships/image" Target="../media/image41.gif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8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3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3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43.xml"/><Relationship Id="rId5" Type="http://schemas.openxmlformats.org/officeDocument/2006/relationships/image" Target="../media/image49.png"/><Relationship Id="rId4" Type="http://schemas.openxmlformats.org/officeDocument/2006/relationships/image" Target="../media/image48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43.xml"/><Relationship Id="rId5" Type="http://schemas.openxmlformats.org/officeDocument/2006/relationships/image" Target="../media/image51.png"/><Relationship Id="rId4" Type="http://schemas.openxmlformats.org/officeDocument/2006/relationships/image" Target="../media/image50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4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4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image" Target="../media/image13.jpg"/><Relationship Id="rId7" Type="http://schemas.openxmlformats.org/officeDocument/2006/relationships/image" Target="../media/image1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4.xml"/><Relationship Id="rId6" Type="http://schemas.openxmlformats.org/officeDocument/2006/relationships/image" Target="../media/image16.jpg"/><Relationship Id="rId5" Type="http://schemas.openxmlformats.org/officeDocument/2006/relationships/image" Target="../media/image15.jpe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4.xml"/><Relationship Id="rId4" Type="http://schemas.openxmlformats.org/officeDocument/2006/relationships/image" Target="../media/image2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13 Título"/>
          <p:cNvSpPr>
            <a:spLocks noGrp="1"/>
          </p:cNvSpPr>
          <p:nvPr>
            <p:ph type="title"/>
          </p:nvPr>
        </p:nvSpPr>
        <p:spPr>
          <a:xfrm>
            <a:off x="304800" y="2514601"/>
            <a:ext cx="9829800" cy="1523999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NZ" sz="4800" b="1" dirty="0">
                <a:solidFill>
                  <a:schemeClr val="bg1"/>
                </a:solidFill>
                <a:latin typeface="+mj-lt"/>
              </a:rPr>
              <a:t>Azure + Machine Learning = Azure Machine Learning (AML)</a:t>
            </a:r>
            <a:r>
              <a:rPr lang="en-NZ" dirty="0"/>
              <a:t/>
            </a:r>
            <a:br>
              <a:rPr lang="en-NZ" dirty="0"/>
            </a:br>
            <a:endParaRPr lang="es-BO" dirty="0"/>
          </a:p>
        </p:txBody>
      </p:sp>
      <p:sp>
        <p:nvSpPr>
          <p:cNvPr id="15" name="14 Marcador de texto"/>
          <p:cNvSpPr>
            <a:spLocks noGrp="1"/>
          </p:cNvSpPr>
          <p:nvPr>
            <p:ph type="body" sz="quarter" idx="12"/>
          </p:nvPr>
        </p:nvSpPr>
        <p:spPr>
          <a:xfrm>
            <a:off x="304800" y="4038600"/>
            <a:ext cx="6476999" cy="602481"/>
          </a:xfr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NZ" b="1" dirty="0">
                <a:solidFill>
                  <a:schemeClr val="bg1"/>
                </a:solidFill>
              </a:rPr>
              <a:t>Carla </a:t>
            </a:r>
            <a:r>
              <a:rPr lang="en-NZ" b="1" dirty="0" err="1">
                <a:solidFill>
                  <a:schemeClr val="bg1"/>
                </a:solidFill>
              </a:rPr>
              <a:t>Vanesa</a:t>
            </a:r>
            <a:r>
              <a:rPr lang="en-NZ" b="1" dirty="0">
                <a:solidFill>
                  <a:schemeClr val="bg1"/>
                </a:solidFill>
              </a:rPr>
              <a:t> </a:t>
            </a:r>
            <a:r>
              <a:rPr lang="en-NZ" b="1" dirty="0" err="1">
                <a:solidFill>
                  <a:schemeClr val="bg1"/>
                </a:solidFill>
              </a:rPr>
              <a:t>Mamani</a:t>
            </a:r>
            <a:r>
              <a:rPr lang="en-NZ" b="1" dirty="0">
                <a:solidFill>
                  <a:schemeClr val="bg1"/>
                </a:solidFill>
              </a:rPr>
              <a:t> Chavez </a:t>
            </a:r>
          </a:p>
        </p:txBody>
      </p:sp>
      <p:sp>
        <p:nvSpPr>
          <p:cNvPr id="16" name="Text Placeholder 3"/>
          <p:cNvSpPr txBox="1">
            <a:spLocks/>
          </p:cNvSpPr>
          <p:nvPr/>
        </p:nvSpPr>
        <p:spPr>
          <a:xfrm>
            <a:off x="6731833" y="3962400"/>
            <a:ext cx="3402767" cy="6858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/>
          <a:lstStyle>
            <a:lvl1pPr marL="281276" marR="0" indent="-281276" algn="l" defTabSz="7651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tabLst/>
              <a:defRPr sz="33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479215" marR="0" indent="-197938" algn="l" defTabSz="7651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6311" marR="0" indent="-187517" algn="l" defTabSz="7651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3831" marR="0" indent="-187517" algn="l" defTabSz="7651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tabLst/>
              <a:defRPr sz="15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31348" marR="0" indent="-187517" algn="l" defTabSz="765119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tabLst/>
              <a:defRPr sz="15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104077" indent="-191279" algn="l" defTabSz="76511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86630" indent="-191279" algn="l" defTabSz="76511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69195" indent="-191279" algn="l" defTabSz="76511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51755" indent="-191279" algn="l" defTabSz="76511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b="1" dirty="0" smtClean="0">
                <a:solidFill>
                  <a:schemeClr val="bg1"/>
                </a:solidFill>
              </a:rPr>
              <a:t>Azure </a:t>
            </a:r>
            <a:r>
              <a:rPr lang="en-US" sz="2800" b="1" dirty="0">
                <a:solidFill>
                  <a:schemeClr val="bg1"/>
                </a:solidFill>
              </a:rPr>
              <a:t>Developer</a:t>
            </a:r>
            <a:endParaRPr lang="en-NZ" sz="2800" b="1" dirty="0">
              <a:solidFill>
                <a:schemeClr val="bg1"/>
              </a:solidFill>
            </a:endParaRPr>
          </a:p>
          <a:p>
            <a:endParaRPr lang="en-NZ" sz="2800" dirty="0"/>
          </a:p>
        </p:txBody>
      </p:sp>
      <p:sp>
        <p:nvSpPr>
          <p:cNvPr id="18" name="17 CuadroTexto"/>
          <p:cNvSpPr txBox="1"/>
          <p:nvPr/>
        </p:nvSpPr>
        <p:spPr>
          <a:xfrm flipH="1">
            <a:off x="5156616" y="5029200"/>
            <a:ext cx="6553200" cy="787908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342900" indent="-342900">
              <a:buFont typeface="Wingdings" pitchFamily="2" charset="2"/>
              <a:buChar char="q"/>
            </a:pPr>
            <a:r>
              <a:rPr lang="en-US" sz="3200" b="1" dirty="0">
                <a:solidFill>
                  <a:schemeClr val="accent2">
                    <a:lumMod val="50000"/>
                  </a:schemeClr>
                </a:solidFill>
                <a:latin typeface="+mj-lt"/>
              </a:rPr>
              <a:t>Microsoft Student Partners Bolivia </a:t>
            </a:r>
          </a:p>
        </p:txBody>
      </p:sp>
    </p:spTree>
    <p:extLst>
      <p:ext uri="{BB962C8B-B14F-4D97-AF65-F5344CB8AC3E}">
        <p14:creationId xmlns:p14="http://schemas.microsoft.com/office/powerpoint/2010/main" val="3062099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734" y="156307"/>
            <a:ext cx="3226624" cy="190109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634814" y="2288701"/>
            <a:ext cx="4356448" cy="830651"/>
          </a:xfrm>
          <a:prstGeom prst="rect">
            <a:avLst/>
          </a:prstGeom>
          <a:noFill/>
        </p:spPr>
        <p:txBody>
          <a:bodyPr wrap="square" lIns="91101" tIns="45549" rIns="91101" bIns="45549" rtlCol="0">
            <a:spAutoFit/>
          </a:bodyPr>
          <a:lstStyle/>
          <a:p>
            <a:pPr algn="ctr"/>
            <a:r>
              <a:rPr lang="en-NZ" sz="2400" b="1" dirty="0">
                <a:cs typeface="Times New Roman" panose="02020603050405020304" pitchFamily="18" charset="0"/>
              </a:rPr>
              <a:t>Microsoft </a:t>
            </a:r>
            <a:r>
              <a:rPr lang="en-NZ" sz="2400" b="1" dirty="0" smtClean="0">
                <a:cs typeface="Times New Roman" panose="02020603050405020304" pitchFamily="18" charset="0"/>
              </a:rPr>
              <a:t>Speech </a:t>
            </a:r>
          </a:p>
          <a:p>
            <a:pPr algn="ctr"/>
            <a:r>
              <a:rPr lang="en-NZ" sz="2400" b="1" dirty="0" smtClean="0">
                <a:cs typeface="Times New Roman" panose="02020603050405020304" pitchFamily="18" charset="0"/>
              </a:rPr>
              <a:t>Control </a:t>
            </a:r>
            <a:r>
              <a:rPr lang="en-NZ" sz="2400" b="1" dirty="0">
                <a:cs typeface="Times New Roman" panose="02020603050405020304" pitchFamily="18" charset="0"/>
              </a:rPr>
              <a:t>de </a:t>
            </a:r>
            <a:r>
              <a:rPr lang="en-NZ" sz="2400" b="1" dirty="0" err="1">
                <a:cs typeface="Times New Roman" panose="02020603050405020304" pitchFamily="18" charset="0"/>
              </a:rPr>
              <a:t>reconocimiento</a:t>
            </a:r>
            <a:endParaRPr lang="en-NZ" sz="2400" b="1" dirty="0"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335339" y="2270695"/>
            <a:ext cx="3733800" cy="953762"/>
          </a:xfrm>
          <a:prstGeom prst="rect">
            <a:avLst/>
          </a:prstGeom>
          <a:noFill/>
        </p:spPr>
        <p:txBody>
          <a:bodyPr wrap="square" lIns="91101" tIns="45549" rIns="91101" bIns="45549" rtlCol="0">
            <a:spAutoFit/>
          </a:bodyPr>
          <a:lstStyle/>
          <a:p>
            <a:pPr algn="ctr"/>
            <a:r>
              <a:rPr lang="en-NZ" sz="2800" b="1" dirty="0">
                <a:cs typeface="Times New Roman" panose="02020603050405020304" pitchFamily="18" charset="0"/>
              </a:rPr>
              <a:t>Microsoft Search Engine</a:t>
            </a:r>
          </a:p>
        </p:txBody>
      </p:sp>
      <p:pic>
        <p:nvPicPr>
          <p:cNvPr id="5" name="Picture 4" descr="C:\Users\leta870\AppData\Local\Microsoft\Windows\Temporary Internet Files\Content.IE5\7IDVPO19\pack_xbox_one[1]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5083" y="3848773"/>
            <a:ext cx="3112958" cy="261964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966358" y="6396680"/>
            <a:ext cx="5029200" cy="461320"/>
          </a:xfrm>
          <a:prstGeom prst="rect">
            <a:avLst/>
          </a:prstGeom>
          <a:noFill/>
        </p:spPr>
        <p:txBody>
          <a:bodyPr wrap="square" lIns="91101" tIns="45549" rIns="91101" bIns="45549" rtlCol="0">
            <a:spAutoFit/>
          </a:bodyPr>
          <a:lstStyle/>
          <a:p>
            <a:pPr algn="ctr"/>
            <a:r>
              <a:rPr lang="en-NZ" sz="2400" b="1" dirty="0">
                <a:cs typeface="Times New Roman" panose="02020603050405020304" pitchFamily="18" charset="0"/>
              </a:rPr>
              <a:t>Microsoft Xbox and Kinect </a:t>
            </a:r>
          </a:p>
        </p:txBody>
      </p:sp>
      <p:pic>
        <p:nvPicPr>
          <p:cNvPr id="7" name="Picture 3" descr="C:\Users\leta870\AppData\Local\Microsoft\Windows\Temporary Internet Files\Content.IE5\6VT0F1AY\Bing-Action-pa007world[1]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5339" y="140466"/>
            <a:ext cx="3530600" cy="1901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2176" y="3824870"/>
            <a:ext cx="3314060" cy="266745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0025" y="98000"/>
            <a:ext cx="2819400" cy="213612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08772816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:\Users\leta870\AppData\Local\Microsoft\Windows\Temporary Internet Files\Content.IE5\MQ5P9R18\bodies_in_motion_II_ballet-296206_640x480[1].jpg"/>
          <p:cNvPicPr>
            <a:picLocks noChangeAspect="1" noChangeArrowheads="1"/>
          </p:cNvPicPr>
          <p:nvPr/>
        </p:nvPicPr>
        <p:blipFill>
          <a:blip r:embed="rId5" cstate="print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5766" y="289408"/>
            <a:ext cx="1744804" cy="130860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8" descr="C:\Users\leta870\AppData\Local\Microsoft\Windows\Temporary Internet Files\Content.IE5\MQ5P9R18\7e6981b34e184d8a96aed3212b0ec685[1].jpg"/>
          <p:cNvPicPr>
            <a:picLocks noChangeAspect="1" noChangeArrowheads="1"/>
          </p:cNvPicPr>
          <p:nvPr/>
        </p:nvPicPr>
        <p:blipFill>
          <a:blip r:embed="rId7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0097" y="1532231"/>
            <a:ext cx="1849791" cy="11639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9" descr="C:\Users\leta870\AppData\Local\Microsoft\Windows\Temporary Internet Files\Content.IE5\MQ5P9R18\body_image[1].jpg"/>
          <p:cNvPicPr>
            <a:picLocks noChangeAspect="1" noChangeArrowheads="1"/>
          </p:cNvPicPr>
          <p:nvPr/>
        </p:nvPicPr>
        <p:blipFill>
          <a:blip r:embed="rId9" cstate="print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6707" y="309704"/>
            <a:ext cx="1570098" cy="106916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5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212199"/>
            <a:ext cx="1981201" cy="131391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My Movie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3048001" y="3938954"/>
            <a:ext cx="6172201" cy="269044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prstDash val="solid"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Picture 4" descr="C:\Users\leta870\AppData\Local\Microsoft\Windows\Temporary Internet Files\Content.IE5\7IDVPO19\bw-machine-learning[1].png"/>
          <p:cNvPicPr>
            <a:picLocks noChangeAspect="1" noChangeArrowheads="1"/>
          </p:cNvPicPr>
          <p:nvPr/>
        </p:nvPicPr>
        <p:blipFill>
          <a:blip r:embed="rId1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0467" y="1852157"/>
            <a:ext cx="1013103" cy="1013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4483415" y="2804481"/>
            <a:ext cx="3387209" cy="6832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NZ" sz="2800" b="1" dirty="0"/>
              <a:t>Machine </a:t>
            </a:r>
            <a:r>
              <a:rPr lang="en-NZ" sz="2800" b="1" dirty="0" smtClean="0"/>
              <a:t>Learning</a:t>
            </a:r>
            <a:endParaRPr lang="en-NZ" sz="2800" b="1" dirty="0"/>
          </a:p>
        </p:txBody>
      </p:sp>
      <p:sp>
        <p:nvSpPr>
          <p:cNvPr id="10" name="Curved Up Arrow 9"/>
          <p:cNvSpPr/>
          <p:nvPr/>
        </p:nvSpPr>
        <p:spPr bwMode="auto">
          <a:xfrm>
            <a:off x="4267200" y="1453308"/>
            <a:ext cx="4114800" cy="756493"/>
          </a:xfrm>
          <a:prstGeom prst="curvedUp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398" fontAlgn="base">
              <a:spcBef>
                <a:spcPct val="0"/>
              </a:spcBef>
              <a:spcAft>
                <a:spcPct val="0"/>
              </a:spcAft>
            </a:pPr>
            <a:endParaRPr lang="en-NZ" sz="2000" dirty="0">
              <a:gradFill>
                <a:gsLst>
                  <a:gs pos="16814">
                    <a:srgbClr val="FFFFFF"/>
                  </a:gs>
                  <a:gs pos="46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69647666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9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74378" y="59113"/>
            <a:ext cx="7844712" cy="911019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r>
              <a:rPr lang="en-NZ" sz="4000" dirty="0"/>
              <a:t>¿</a:t>
            </a:r>
            <a:r>
              <a:rPr lang="en-NZ" sz="4000" dirty="0" err="1"/>
              <a:t>Debería</a:t>
            </a:r>
            <a:r>
              <a:rPr lang="en-NZ" sz="4000" dirty="0"/>
              <a:t> </a:t>
            </a:r>
            <a:r>
              <a:rPr lang="en-NZ" sz="4000" dirty="0" err="1"/>
              <a:t>usar</a:t>
            </a:r>
            <a:r>
              <a:rPr lang="en-NZ" sz="4000" dirty="0"/>
              <a:t> Machine Learning?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1146" y="831529"/>
            <a:ext cx="2607541" cy="1738361"/>
          </a:xfrm>
          <a:prstGeom prst="rect">
            <a:avLst/>
          </a:prstGeom>
        </p:spPr>
      </p:pic>
      <p:sp>
        <p:nvSpPr>
          <p:cNvPr id="6" name="&quot;No&quot; Symbol 5"/>
          <p:cNvSpPr/>
          <p:nvPr/>
        </p:nvSpPr>
        <p:spPr bwMode="auto">
          <a:xfrm>
            <a:off x="664065" y="1730354"/>
            <a:ext cx="5257800" cy="4800600"/>
          </a:xfrm>
          <a:prstGeom prst="noSmoking">
            <a:avLst>
              <a:gd name="adj" fmla="val 6411"/>
            </a:avLst>
          </a:prstGeom>
          <a:solidFill>
            <a:schemeClr val="accent3">
              <a:lumMod val="40000"/>
              <a:lumOff val="6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398" fontAlgn="base">
              <a:spcBef>
                <a:spcPct val="0"/>
              </a:spcBef>
              <a:spcAft>
                <a:spcPct val="0"/>
              </a:spcAft>
            </a:pPr>
            <a:endParaRPr lang="en-NZ" sz="2000" dirty="0">
              <a:gradFill>
                <a:gsLst>
                  <a:gs pos="16814">
                    <a:srgbClr val="FFFFFF"/>
                  </a:gs>
                  <a:gs pos="46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74208" y="2573255"/>
            <a:ext cx="4488391" cy="1458861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s-BO" sz="2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La predicción es una pequeña parte de las experiencias.</a:t>
            </a:r>
            <a:endParaRPr lang="en-NZ" sz="28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93206" y="3831370"/>
            <a:ext cx="4250393" cy="192360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NZ" sz="2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No hay </a:t>
            </a:r>
            <a:r>
              <a:rPr lang="en-NZ" sz="28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datos</a:t>
            </a:r>
            <a:r>
              <a:rPr lang="en-NZ" sz="2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  <a:r>
              <a:rPr lang="en-NZ" sz="2800" dirty="0" err="1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pasados</a:t>
            </a:r>
            <a:endParaRPr lang="en-NZ" sz="2800" dirty="0">
              <a:solidFill>
                <a:schemeClr val="tx1">
                  <a:lumMod val="95000"/>
                </a:schemeClr>
              </a:solidFill>
            </a:endParaRP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s-BO" sz="2800" dirty="0" smtClean="0">
                <a:solidFill>
                  <a:schemeClr val="tx1">
                    <a:lumMod val="95000"/>
                  </a:schemeClr>
                </a:solidFill>
              </a:rPr>
              <a:t>Muchas </a:t>
            </a:r>
            <a:r>
              <a:rPr lang="es-BO" sz="2800" dirty="0">
                <a:solidFill>
                  <a:schemeClr val="tx1">
                    <a:lumMod val="95000"/>
                  </a:schemeClr>
                </a:solidFill>
              </a:rPr>
              <a:t>reglas gobiernan la experiencia</a:t>
            </a:r>
            <a:endParaRPr lang="en-NZ" sz="2800" dirty="0">
              <a:solidFill>
                <a:schemeClr val="tx1">
                  <a:lumMod val="95000"/>
                </a:schemeClr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0249" y="1499369"/>
            <a:ext cx="5128470" cy="5003511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086600" y="2837943"/>
            <a:ext cx="4833090" cy="3311676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457200" indent="-457200">
              <a:buFont typeface="Wingdings" pitchFamily="2" charset="2"/>
              <a:buChar char="q"/>
            </a:pPr>
            <a:r>
              <a:rPr lang="es-BO" sz="2800" dirty="0"/>
              <a:t>La predicción automatizada es el </a:t>
            </a:r>
            <a:r>
              <a:rPr lang="es-BO" sz="2800" dirty="0">
                <a:solidFill>
                  <a:srgbClr val="FFFF00"/>
                </a:solidFill>
              </a:rPr>
              <a:t>núcleo</a:t>
            </a:r>
          </a:p>
          <a:p>
            <a:pPr marL="457200" indent="-457200">
              <a:buFont typeface="Wingdings" pitchFamily="2" charset="2"/>
              <a:buChar char="q"/>
            </a:pPr>
            <a:r>
              <a:rPr lang="en-NZ" sz="2800" dirty="0" err="1"/>
              <a:t>Mucha</a:t>
            </a:r>
            <a:r>
              <a:rPr lang="en-NZ" sz="2800" dirty="0"/>
              <a:t> </a:t>
            </a:r>
            <a:r>
              <a:rPr lang="en-NZ" sz="2800" dirty="0" err="1"/>
              <a:t>historia</a:t>
            </a:r>
            <a:endParaRPr lang="en-NZ" sz="2800" dirty="0"/>
          </a:p>
          <a:p>
            <a:pPr marL="514350" indent="-514350">
              <a:buFont typeface="Wingdings" pitchFamily="2" charset="2"/>
              <a:buChar char="q"/>
            </a:pPr>
            <a:r>
              <a:rPr lang="es-BO" sz="2800" dirty="0"/>
              <a:t>Números mágicos en el sistema de predicción actual.</a:t>
            </a:r>
            <a:endParaRPr lang="en-NZ" sz="2800" dirty="0"/>
          </a:p>
        </p:txBody>
      </p:sp>
    </p:spTree>
    <p:extLst>
      <p:ext uri="{BB962C8B-B14F-4D97-AF65-F5344CB8AC3E}">
        <p14:creationId xmlns:p14="http://schemas.microsoft.com/office/powerpoint/2010/main" val="198416676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/>
      <p:bldP spid="12" grpId="0"/>
      <p:bldP spid="12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88171" y="143652"/>
            <a:ext cx="8076057" cy="849463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NZ" sz="4000" b="1" dirty="0" err="1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Conceptos</a:t>
            </a:r>
            <a:r>
              <a:rPr lang="en-NZ" sz="4000" b="1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de Machine Learning</a:t>
            </a:r>
            <a:endParaRPr lang="en-NZ" sz="4000" b="1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3" name="Rectangle 2"/>
          <p:cNvSpPr/>
          <p:nvPr/>
        </p:nvSpPr>
        <p:spPr bwMode="auto">
          <a:xfrm>
            <a:off x="5257800" y="1295400"/>
            <a:ext cx="1905000" cy="9144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398" fontAlgn="base">
              <a:spcBef>
                <a:spcPct val="0"/>
              </a:spcBef>
              <a:spcAft>
                <a:spcPct val="0"/>
              </a:spcAft>
            </a:pPr>
            <a:r>
              <a:rPr lang="en-NZ" sz="2800" b="1" dirty="0" err="1" smtClean="0">
                <a:gradFill>
                  <a:gsLst>
                    <a:gs pos="16814">
                      <a:srgbClr val="FFFFFF"/>
                    </a:gs>
                    <a:gs pos="46000">
                      <a:srgbClr val="FFFFFF"/>
                    </a:gs>
                  </a:gsLst>
                  <a:lin ang="5400000" scaled="0"/>
                </a:gradFill>
              </a:rPr>
              <a:t>Datos</a:t>
            </a:r>
            <a:endParaRPr lang="en-NZ" sz="2000" b="1" dirty="0">
              <a:gradFill>
                <a:gsLst>
                  <a:gs pos="16814">
                    <a:srgbClr val="FFFFFF"/>
                  </a:gs>
                  <a:gs pos="46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5257800" y="2895600"/>
            <a:ext cx="1905000" cy="9144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398" fontAlgn="base">
              <a:spcBef>
                <a:spcPct val="0"/>
              </a:spcBef>
              <a:spcAft>
                <a:spcPct val="0"/>
              </a:spcAft>
            </a:pPr>
            <a:r>
              <a:rPr lang="en-NZ" sz="2800" b="1" dirty="0" err="1" smtClean="0">
                <a:gradFill>
                  <a:gsLst>
                    <a:gs pos="16814">
                      <a:srgbClr val="FFFFFF"/>
                    </a:gs>
                    <a:gs pos="46000">
                      <a:srgbClr val="FFFFFF"/>
                    </a:gs>
                  </a:gsLst>
                  <a:lin ang="5400000" scaled="0"/>
                </a:gradFill>
              </a:rPr>
              <a:t>Modelo</a:t>
            </a:r>
            <a:endParaRPr lang="en-NZ" sz="2000" b="1" dirty="0">
              <a:gradFill>
                <a:gsLst>
                  <a:gs pos="16814">
                    <a:srgbClr val="FFFFFF"/>
                  </a:gs>
                  <a:gs pos="46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4953000" y="4724400"/>
            <a:ext cx="2209800" cy="9144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398" fontAlgn="base">
              <a:spcBef>
                <a:spcPct val="0"/>
              </a:spcBef>
              <a:spcAft>
                <a:spcPct val="0"/>
              </a:spcAft>
            </a:pPr>
            <a:r>
              <a:rPr lang="en-NZ" sz="2800" b="1" dirty="0" err="1">
                <a:gradFill>
                  <a:gsLst>
                    <a:gs pos="16814">
                      <a:srgbClr val="FFFFFF"/>
                    </a:gs>
                    <a:gs pos="46000">
                      <a:srgbClr val="FFFFFF"/>
                    </a:gs>
                  </a:gsLst>
                  <a:lin ang="5400000" scaled="0"/>
                </a:gradFill>
              </a:rPr>
              <a:t>Parámetros</a:t>
            </a:r>
            <a:endParaRPr lang="en-NZ" sz="2000" b="1" dirty="0">
              <a:gradFill>
                <a:gsLst>
                  <a:gs pos="16814">
                    <a:srgbClr val="FFFFFF"/>
                  </a:gs>
                  <a:gs pos="46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1752600" y="2895600"/>
            <a:ext cx="2118610" cy="9144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398" fontAlgn="base">
              <a:spcBef>
                <a:spcPct val="0"/>
              </a:spcBef>
              <a:spcAft>
                <a:spcPct val="0"/>
              </a:spcAft>
            </a:pPr>
            <a:r>
              <a:rPr lang="en-NZ" sz="2800" b="1" dirty="0" err="1">
                <a:gradFill>
                  <a:gsLst>
                    <a:gs pos="16814">
                      <a:srgbClr val="FFFFFF"/>
                    </a:gs>
                    <a:gs pos="46000">
                      <a:srgbClr val="FFFFFF"/>
                    </a:gs>
                  </a:gsLst>
                  <a:lin ang="5400000" scaled="0"/>
                </a:gradFill>
              </a:rPr>
              <a:t>Aprendizaje</a:t>
            </a:r>
            <a:endParaRPr lang="en-NZ" sz="2000" b="1" dirty="0">
              <a:gradFill>
                <a:gsLst>
                  <a:gs pos="16814">
                    <a:srgbClr val="FFFFFF"/>
                  </a:gs>
                  <a:gs pos="46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8153400" y="2895600"/>
            <a:ext cx="1905000" cy="9144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398" fontAlgn="base">
              <a:spcBef>
                <a:spcPct val="0"/>
              </a:spcBef>
              <a:spcAft>
                <a:spcPct val="0"/>
              </a:spcAft>
            </a:pPr>
            <a:r>
              <a:rPr lang="en-NZ" sz="2800" b="1" dirty="0" err="1">
                <a:gradFill>
                  <a:gsLst>
                    <a:gs pos="16814">
                      <a:srgbClr val="FFFFFF"/>
                    </a:gs>
                    <a:gs pos="46000">
                      <a:srgbClr val="FFFFFF"/>
                    </a:gs>
                  </a:gsLst>
                  <a:lin ang="5400000" scaled="0"/>
                </a:gradFill>
              </a:rPr>
              <a:t>Predicción</a:t>
            </a:r>
            <a:r>
              <a:rPr lang="en-NZ" sz="2800" b="1" dirty="0">
                <a:gradFill>
                  <a:gsLst>
                    <a:gs pos="16814">
                      <a:srgbClr val="FFFFFF"/>
                    </a:gs>
                    <a:gs pos="46000">
                      <a:srgbClr val="FFFFFF"/>
                    </a:gs>
                  </a:gsLst>
                  <a:lin ang="5400000" scaled="0"/>
                </a:gradFill>
              </a:rPr>
              <a:t> </a:t>
            </a:r>
            <a:endParaRPr lang="en-NZ" sz="2000" b="1" dirty="0">
              <a:gradFill>
                <a:gsLst>
                  <a:gs pos="16814">
                    <a:srgbClr val="FFFFFF"/>
                  </a:gs>
                  <a:gs pos="46000">
                    <a:srgbClr val="FFFFFF"/>
                  </a:gs>
                </a:gsLst>
                <a:lin ang="5400000" scaled="0"/>
              </a:gradFill>
            </a:endParaRPr>
          </a:p>
        </p:txBody>
      </p:sp>
      <p:cxnSp>
        <p:nvCxnSpPr>
          <p:cNvPr id="9" name="Straight Arrow Connector 8"/>
          <p:cNvCxnSpPr>
            <a:stCxn id="3" idx="1"/>
            <a:endCxn id="6" idx="0"/>
          </p:cNvCxnSpPr>
          <p:nvPr/>
        </p:nvCxnSpPr>
        <p:spPr>
          <a:xfrm flipH="1">
            <a:off x="2811905" y="1752600"/>
            <a:ext cx="2445895" cy="114300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4" idx="1"/>
            <a:endCxn id="6" idx="3"/>
          </p:cNvCxnSpPr>
          <p:nvPr/>
        </p:nvCxnSpPr>
        <p:spPr>
          <a:xfrm flipH="1">
            <a:off x="3871210" y="3352800"/>
            <a:ext cx="1386590" cy="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5" idx="1"/>
            <a:endCxn id="6" idx="2"/>
          </p:cNvCxnSpPr>
          <p:nvPr/>
        </p:nvCxnSpPr>
        <p:spPr>
          <a:xfrm flipH="1" flipV="1">
            <a:off x="2811905" y="3810000"/>
            <a:ext cx="2141095" cy="137160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3" idx="3"/>
            <a:endCxn id="7" idx="0"/>
          </p:cNvCxnSpPr>
          <p:nvPr/>
        </p:nvCxnSpPr>
        <p:spPr>
          <a:xfrm>
            <a:off x="7162800" y="1752600"/>
            <a:ext cx="1943100" cy="114300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4" idx="3"/>
            <a:endCxn id="7" idx="1"/>
          </p:cNvCxnSpPr>
          <p:nvPr/>
        </p:nvCxnSpPr>
        <p:spPr>
          <a:xfrm>
            <a:off x="7162800" y="3352800"/>
            <a:ext cx="990600" cy="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5" idx="3"/>
            <a:endCxn id="7" idx="2"/>
          </p:cNvCxnSpPr>
          <p:nvPr/>
        </p:nvCxnSpPr>
        <p:spPr>
          <a:xfrm flipV="1">
            <a:off x="7162800" y="3810000"/>
            <a:ext cx="1943100" cy="137160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205187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 bwMode="auto">
          <a:xfrm>
            <a:off x="5029200" y="5074882"/>
            <a:ext cx="1804265" cy="1295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398" fontAlgn="base">
              <a:spcBef>
                <a:spcPct val="0"/>
              </a:spcBef>
              <a:spcAft>
                <a:spcPct val="0"/>
              </a:spcAft>
            </a:pPr>
            <a:r>
              <a:rPr lang="en-NZ" dirty="0" err="1">
                <a:solidFill>
                  <a:schemeClr val="bg1"/>
                </a:solidFill>
              </a:rPr>
              <a:t>Evaluar</a:t>
            </a:r>
            <a:r>
              <a:rPr lang="en-NZ" dirty="0">
                <a:solidFill>
                  <a:schemeClr val="bg1"/>
                </a:solidFill>
              </a:rPr>
              <a:t> </a:t>
            </a:r>
            <a:r>
              <a:rPr lang="en-NZ" dirty="0" err="1">
                <a:solidFill>
                  <a:schemeClr val="bg1"/>
                </a:solidFill>
              </a:rPr>
              <a:t>modelos</a:t>
            </a:r>
            <a:endParaRPr lang="en-NZ" dirty="0">
              <a:solidFill>
                <a:schemeClr val="bg1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799" y="1857531"/>
            <a:ext cx="2326719" cy="427280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9874" y="1967998"/>
            <a:ext cx="2350173" cy="4315872"/>
          </a:xfrm>
          <a:prstGeom prst="rect">
            <a:avLst/>
          </a:prstGeom>
        </p:spPr>
      </p:pic>
      <p:cxnSp>
        <p:nvCxnSpPr>
          <p:cNvPr id="32" name="Straight Arrow Connector 31"/>
          <p:cNvCxnSpPr>
            <a:stCxn id="10" idx="3"/>
            <a:endCxn id="4" idx="2"/>
          </p:cNvCxnSpPr>
          <p:nvPr/>
        </p:nvCxnSpPr>
        <p:spPr>
          <a:xfrm>
            <a:off x="2631518" y="3993931"/>
            <a:ext cx="2397682" cy="1728651"/>
          </a:xfrm>
          <a:prstGeom prst="straightConnector1">
            <a:avLst/>
          </a:prstGeom>
          <a:ln w="25400" cmpd="sng">
            <a:solidFill>
              <a:srgbClr val="FFFF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4" idx="6"/>
            <a:endCxn id="27" idx="1"/>
          </p:cNvCxnSpPr>
          <p:nvPr/>
        </p:nvCxnSpPr>
        <p:spPr>
          <a:xfrm flipV="1">
            <a:off x="6833465" y="4125934"/>
            <a:ext cx="2836409" cy="1596648"/>
          </a:xfrm>
          <a:prstGeom prst="straightConnector1">
            <a:avLst/>
          </a:prstGeom>
          <a:ln w="25400" cmpd="sng">
            <a:solidFill>
              <a:srgbClr val="FFFF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/>
          <p:cNvSpPr/>
          <p:nvPr/>
        </p:nvSpPr>
        <p:spPr bwMode="auto">
          <a:xfrm>
            <a:off x="3239427" y="95658"/>
            <a:ext cx="2050363" cy="1295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398" fontAlgn="base">
              <a:spcBef>
                <a:spcPct val="0"/>
              </a:spcBef>
              <a:spcAft>
                <a:spcPct val="0"/>
              </a:spcAft>
            </a:pPr>
            <a:r>
              <a:rPr lang="en-NZ" sz="2000" dirty="0">
                <a:solidFill>
                  <a:schemeClr val="bg1"/>
                </a:solidFill>
              </a:rPr>
              <a:t>De / </a:t>
            </a:r>
            <a:r>
              <a:rPr lang="en-NZ" sz="2000" dirty="0" err="1">
                <a:solidFill>
                  <a:schemeClr val="bg1"/>
                </a:solidFill>
              </a:rPr>
              <a:t>Refinar</a:t>
            </a:r>
            <a:r>
              <a:rPr lang="en-NZ" sz="2000" dirty="0">
                <a:solidFill>
                  <a:schemeClr val="bg1"/>
                </a:solidFill>
              </a:rPr>
              <a:t> </a:t>
            </a:r>
            <a:r>
              <a:rPr lang="en-NZ" sz="2000" dirty="0" err="1">
                <a:solidFill>
                  <a:schemeClr val="bg1"/>
                </a:solidFill>
              </a:rPr>
              <a:t>Regla</a:t>
            </a:r>
            <a:r>
              <a:rPr lang="en-NZ" sz="2000" dirty="0">
                <a:solidFill>
                  <a:schemeClr val="bg1"/>
                </a:solidFill>
              </a:rPr>
              <a:t> de </a:t>
            </a:r>
            <a:r>
              <a:rPr lang="en-NZ" sz="2000" dirty="0" err="1">
                <a:solidFill>
                  <a:schemeClr val="bg1"/>
                </a:solidFill>
              </a:rPr>
              <a:t>Negocios</a:t>
            </a:r>
            <a:endParaRPr lang="en-NZ" sz="2000" dirty="0">
              <a:solidFill>
                <a:schemeClr val="bg1"/>
              </a:solidFill>
            </a:endParaRPr>
          </a:p>
        </p:txBody>
      </p:sp>
      <p:sp>
        <p:nvSpPr>
          <p:cNvPr id="28" name="Oval 27"/>
          <p:cNvSpPr/>
          <p:nvPr/>
        </p:nvSpPr>
        <p:spPr bwMode="auto">
          <a:xfrm>
            <a:off x="6417733" y="95658"/>
            <a:ext cx="1752600" cy="1295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398" fontAlgn="base">
              <a:spcBef>
                <a:spcPct val="0"/>
              </a:spcBef>
              <a:spcAft>
                <a:spcPct val="0"/>
              </a:spcAft>
            </a:pPr>
            <a:r>
              <a:rPr lang="en-NZ" sz="2000" dirty="0" err="1">
                <a:solidFill>
                  <a:schemeClr val="bg1"/>
                </a:solidFill>
              </a:rPr>
              <a:t>Recopilar</a:t>
            </a:r>
            <a:r>
              <a:rPr lang="en-NZ" sz="2000" dirty="0">
                <a:solidFill>
                  <a:schemeClr val="bg1"/>
                </a:solidFill>
              </a:rPr>
              <a:t> y </a:t>
            </a:r>
            <a:r>
              <a:rPr lang="en-NZ" sz="2000" dirty="0" err="1">
                <a:solidFill>
                  <a:schemeClr val="bg1"/>
                </a:solidFill>
              </a:rPr>
              <a:t>limpiar</a:t>
            </a:r>
            <a:r>
              <a:rPr lang="en-NZ" sz="2000" dirty="0">
                <a:solidFill>
                  <a:schemeClr val="bg1"/>
                </a:solidFill>
              </a:rPr>
              <a:t> </a:t>
            </a:r>
            <a:r>
              <a:rPr lang="en-NZ" sz="2000" dirty="0" err="1">
                <a:solidFill>
                  <a:schemeClr val="bg1"/>
                </a:solidFill>
              </a:rPr>
              <a:t>datos</a:t>
            </a:r>
            <a:endParaRPr lang="en-NZ" sz="2000" dirty="0">
              <a:solidFill>
                <a:schemeClr val="bg1"/>
              </a:solidFill>
            </a:endParaRPr>
          </a:p>
        </p:txBody>
      </p:sp>
      <p:sp>
        <p:nvSpPr>
          <p:cNvPr id="29" name="Oval 28"/>
          <p:cNvSpPr/>
          <p:nvPr/>
        </p:nvSpPr>
        <p:spPr bwMode="auto">
          <a:xfrm>
            <a:off x="4754033" y="1828800"/>
            <a:ext cx="1752600" cy="1295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398" fontAlgn="base">
              <a:spcBef>
                <a:spcPct val="0"/>
              </a:spcBef>
              <a:spcAft>
                <a:spcPct val="0"/>
              </a:spcAft>
            </a:pPr>
            <a:r>
              <a:rPr lang="en-NZ" dirty="0" err="1">
                <a:solidFill>
                  <a:schemeClr val="bg1"/>
                </a:solidFill>
              </a:rPr>
              <a:t>Datos</a:t>
            </a:r>
            <a:r>
              <a:rPr lang="en-NZ" dirty="0">
                <a:solidFill>
                  <a:schemeClr val="bg1"/>
                </a:solidFill>
              </a:rPr>
              <a:t> </a:t>
            </a:r>
            <a:r>
              <a:rPr lang="en-NZ" dirty="0" err="1">
                <a:solidFill>
                  <a:schemeClr val="bg1"/>
                </a:solidFill>
              </a:rPr>
              <a:t>divididos</a:t>
            </a:r>
            <a:endParaRPr lang="en-NZ" dirty="0">
              <a:solidFill>
                <a:schemeClr val="bg1"/>
              </a:solidFill>
            </a:endParaRPr>
          </a:p>
        </p:txBody>
      </p:sp>
      <p:cxnSp>
        <p:nvCxnSpPr>
          <p:cNvPr id="21" name="Straight Arrow Connector 20"/>
          <p:cNvCxnSpPr>
            <a:stCxn id="26" idx="6"/>
            <a:endCxn id="28" idx="2"/>
          </p:cNvCxnSpPr>
          <p:nvPr/>
        </p:nvCxnSpPr>
        <p:spPr>
          <a:xfrm>
            <a:off x="5289790" y="743358"/>
            <a:ext cx="1127943" cy="0"/>
          </a:xfrm>
          <a:prstGeom prst="straightConnector1">
            <a:avLst/>
          </a:prstGeom>
          <a:ln w="28575">
            <a:solidFill>
              <a:srgbClr val="FFFF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28" idx="2"/>
            <a:endCxn id="29" idx="0"/>
          </p:cNvCxnSpPr>
          <p:nvPr/>
        </p:nvCxnSpPr>
        <p:spPr>
          <a:xfrm flipH="1">
            <a:off x="5630333" y="743358"/>
            <a:ext cx="787400" cy="1085442"/>
          </a:xfrm>
          <a:prstGeom prst="straightConnector1">
            <a:avLst/>
          </a:prstGeom>
          <a:ln w="28575">
            <a:solidFill>
              <a:srgbClr val="FFFF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Elbow Connector 53"/>
          <p:cNvCxnSpPr>
            <a:stCxn id="29" idx="1"/>
            <a:endCxn id="10" idx="0"/>
          </p:cNvCxnSpPr>
          <p:nvPr/>
        </p:nvCxnSpPr>
        <p:spPr>
          <a:xfrm rot="16200000" flipV="1">
            <a:off x="3158939" y="166751"/>
            <a:ext cx="160976" cy="3542536"/>
          </a:xfrm>
          <a:prstGeom prst="curvedConnector3">
            <a:avLst>
              <a:gd name="adj1" fmla="val 259857"/>
            </a:avLst>
          </a:prstGeom>
          <a:ln w="22225">
            <a:solidFill>
              <a:srgbClr val="FFFF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Elbow Connector 53"/>
          <p:cNvCxnSpPr>
            <a:stCxn id="27" idx="0"/>
            <a:endCxn id="29" idx="7"/>
          </p:cNvCxnSpPr>
          <p:nvPr/>
        </p:nvCxnSpPr>
        <p:spPr>
          <a:xfrm rot="16200000" flipH="1" flipV="1">
            <a:off x="8522211" y="-304243"/>
            <a:ext cx="50509" cy="4594990"/>
          </a:xfrm>
          <a:prstGeom prst="curvedConnector3">
            <a:avLst>
              <a:gd name="adj1" fmla="val -728183"/>
            </a:avLst>
          </a:prstGeom>
          <a:ln w="22225">
            <a:solidFill>
              <a:srgbClr val="FFFF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5" name="TextBox 1024"/>
          <p:cNvSpPr txBox="1"/>
          <p:nvPr/>
        </p:nvSpPr>
        <p:spPr>
          <a:xfrm>
            <a:off x="3262175" y="3364170"/>
            <a:ext cx="5623975" cy="849463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NZ" sz="4000" b="1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Elige</a:t>
            </a:r>
            <a:r>
              <a:rPr lang="en-NZ" sz="40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el </a:t>
            </a:r>
            <a:r>
              <a:rPr lang="en-NZ" sz="4000" b="1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mejor</a:t>
            </a:r>
            <a:r>
              <a:rPr lang="en-NZ" sz="40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  <a:r>
              <a:rPr lang="en-NZ" sz="4000" b="1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modelo</a:t>
            </a:r>
            <a:endParaRPr lang="en-US" sz="4000" b="1" dirty="0" err="1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44238" y="1077126"/>
            <a:ext cx="1786386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NZ" sz="2400" b="1" dirty="0" err="1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Modelo</a:t>
            </a:r>
            <a:r>
              <a:rPr lang="en-NZ" sz="2400" b="1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A</a:t>
            </a:r>
            <a:endParaRPr lang="en-US" sz="2400" b="1" dirty="0" err="1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9765649" y="1211162"/>
            <a:ext cx="1767150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NZ" sz="2400" b="1" dirty="0" err="1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Modelo</a:t>
            </a:r>
            <a:r>
              <a:rPr lang="en-NZ" sz="2400" b="1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B</a:t>
            </a:r>
            <a:endParaRPr lang="en-US" sz="2400" b="1" dirty="0" err="1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84586184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6" grpId="0" animBg="1"/>
      <p:bldP spid="28" grpId="0" animBg="1"/>
      <p:bldP spid="29" grpId="0" animBg="1"/>
      <p:bldP spid="1025" grpId="0"/>
      <p:bldP spid="7" grpId="0"/>
      <p:bldP spid="2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CuadroTexto"/>
          <p:cNvSpPr txBox="1"/>
          <p:nvPr/>
        </p:nvSpPr>
        <p:spPr>
          <a:xfrm>
            <a:off x="2166079" y="1676399"/>
            <a:ext cx="9144000" cy="2588401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s-MX" sz="8000" b="1" dirty="0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s-MX" sz="8000" b="1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CLOUD</a:t>
            </a:r>
            <a:endParaRPr lang="es-BO" sz="8000" b="1" dirty="0" err="1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72740422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981200"/>
            <a:ext cx="8740142" cy="1785946"/>
          </a:xfrm>
        </p:spPr>
        <p:txBody>
          <a:bodyPr/>
          <a:lstStyle/>
          <a:p>
            <a:r>
              <a:rPr lang="en-NZ" dirty="0"/>
              <a:t>¿</a:t>
            </a:r>
            <a:r>
              <a:rPr lang="en-NZ" dirty="0" err="1" smtClean="0"/>
              <a:t>Que</a:t>
            </a:r>
            <a:r>
              <a:rPr lang="en-NZ" dirty="0" smtClean="0"/>
              <a:t> </a:t>
            </a:r>
            <a:r>
              <a:rPr lang="en-NZ" dirty="0" err="1" smtClean="0"/>
              <a:t>es</a:t>
            </a:r>
            <a:r>
              <a:rPr lang="en-NZ" dirty="0" smtClean="0"/>
              <a:t> Azure ML?</a:t>
            </a:r>
            <a:r>
              <a:rPr lang="en-NZ" dirty="0"/>
              <a:t/>
            </a:r>
            <a:br>
              <a:rPr lang="en-NZ" dirty="0"/>
            </a:br>
            <a:endParaRPr lang="en-NZ" dirty="0"/>
          </a:p>
        </p:txBody>
      </p:sp>
      <p:sp>
        <p:nvSpPr>
          <p:cNvPr id="3" name="object 45"/>
          <p:cNvSpPr/>
          <p:nvPr/>
        </p:nvSpPr>
        <p:spPr>
          <a:xfrm>
            <a:off x="6172200" y="3276600"/>
            <a:ext cx="4251960" cy="152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3298445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28600"/>
            <a:ext cx="9748838" cy="563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5 Marcador de texto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BO" spc="-100" dirty="0" smtClean="0"/>
              <a:t>Elementos </a:t>
            </a:r>
            <a:r>
              <a:rPr lang="es-BO" spc="-55" dirty="0"/>
              <a:t>de</a:t>
            </a:r>
            <a:r>
              <a:rPr lang="es-BO" spc="-455" dirty="0"/>
              <a:t> </a:t>
            </a:r>
            <a:r>
              <a:rPr lang="es-BO" spc="-455" dirty="0" smtClean="0"/>
              <a:t> </a:t>
            </a:r>
            <a:r>
              <a:rPr lang="es-BO" spc="-110" dirty="0" err="1" smtClean="0"/>
              <a:t>Azure</a:t>
            </a:r>
            <a:endParaRPr lang="es-BO" dirty="0"/>
          </a:p>
        </p:txBody>
      </p:sp>
    </p:spTree>
    <p:extLst>
      <p:ext uri="{BB962C8B-B14F-4D97-AF65-F5344CB8AC3E}">
        <p14:creationId xmlns:p14="http://schemas.microsoft.com/office/powerpoint/2010/main" val="15423745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4"/>
          <p:cNvSpPr/>
          <p:nvPr/>
        </p:nvSpPr>
        <p:spPr>
          <a:xfrm>
            <a:off x="1344167" y="1516379"/>
            <a:ext cx="1901952" cy="1828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5"/>
          <p:cNvSpPr/>
          <p:nvPr/>
        </p:nvSpPr>
        <p:spPr>
          <a:xfrm>
            <a:off x="1344167" y="601979"/>
            <a:ext cx="987552" cy="9144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3"/>
          <p:cNvSpPr txBox="1">
            <a:spLocks noGrp="1"/>
          </p:cNvSpPr>
          <p:nvPr>
            <p:ph type="title"/>
          </p:nvPr>
        </p:nvSpPr>
        <p:spPr>
          <a:xfrm>
            <a:off x="3027426" y="503935"/>
            <a:ext cx="6395085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0" dirty="0"/>
              <a:t>Análisis </a:t>
            </a:r>
            <a:r>
              <a:rPr dirty="0"/>
              <a:t>y </a:t>
            </a:r>
            <a:r>
              <a:rPr spc="-90" dirty="0"/>
              <a:t>flujo </a:t>
            </a:r>
            <a:r>
              <a:rPr spc="-55" dirty="0"/>
              <a:t>de</a:t>
            </a:r>
            <a:r>
              <a:rPr spc="-615" dirty="0"/>
              <a:t> </a:t>
            </a:r>
            <a:r>
              <a:rPr spc="-90" dirty="0"/>
              <a:t>datos</a:t>
            </a:r>
          </a:p>
        </p:txBody>
      </p:sp>
    </p:spTree>
    <p:extLst>
      <p:ext uri="{BB962C8B-B14F-4D97-AF65-F5344CB8AC3E}">
        <p14:creationId xmlns:p14="http://schemas.microsoft.com/office/powerpoint/2010/main" val="115173463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349" y="315235"/>
            <a:ext cx="1219200" cy="18288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86059" y="2266057"/>
            <a:ext cx="2207976" cy="1369606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NZ" sz="3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Datos</a:t>
            </a:r>
            <a:endParaRPr lang="en-NZ" sz="36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NZ" sz="3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científico</a:t>
            </a:r>
            <a:endParaRPr lang="en-NZ" sz="36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4" name="Cloud 3"/>
          <p:cNvSpPr/>
          <p:nvPr/>
        </p:nvSpPr>
        <p:spPr bwMode="auto">
          <a:xfrm>
            <a:off x="2473588" y="685800"/>
            <a:ext cx="9530825" cy="6172200"/>
          </a:xfrm>
          <a:prstGeom prst="cloud">
            <a:avLst/>
          </a:prstGeom>
          <a:ln w="41275"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398" fontAlgn="base">
              <a:spcBef>
                <a:spcPct val="0"/>
              </a:spcBef>
              <a:spcAft>
                <a:spcPct val="0"/>
              </a:spcAft>
            </a:pPr>
            <a:endParaRPr lang="en-NZ" sz="2000" dirty="0">
              <a:gradFill>
                <a:gsLst>
                  <a:gs pos="16814">
                    <a:srgbClr val="FFFFFF"/>
                  </a:gs>
                  <a:gs pos="46000">
                    <a:srgbClr val="FFFFFF"/>
                  </a:gs>
                </a:gsLst>
                <a:lin ang="5400000" scaled="0"/>
              </a:gra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0687" y="1797358"/>
            <a:ext cx="1552977" cy="177610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2232" y="3074766"/>
            <a:ext cx="2108455" cy="91979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2703" y="1483698"/>
            <a:ext cx="3571497" cy="228820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3365" y="3635663"/>
            <a:ext cx="2472722" cy="247272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5126" y="3771900"/>
            <a:ext cx="2588622" cy="1884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05876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52601" y="152401"/>
            <a:ext cx="2052485" cy="849463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NZ" sz="40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Agenda</a:t>
            </a:r>
            <a:endParaRPr lang="en-NZ" sz="1600" b="1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+mj-lt"/>
            </a:endParaRP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238834566"/>
              </p:ext>
            </p:extLst>
          </p:nvPr>
        </p:nvGraphicFramePr>
        <p:xfrm>
          <a:off x="990600" y="1007801"/>
          <a:ext cx="10820400" cy="5461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42766304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Azure ML Demoes 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205290745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6590" y="1"/>
            <a:ext cx="4333009" cy="6484852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NZ" sz="36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Microsoft Azure Machine </a:t>
            </a:r>
            <a:r>
              <a:rPr lang="en-NZ" sz="3600" b="1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Learning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NZ" sz="3600" b="1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NZ" sz="20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Complejidad</a:t>
            </a:r>
            <a:r>
              <a:rPr lang="en-NZ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  <a:r>
              <a:rPr lang="en-NZ" sz="20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reducida</a:t>
            </a:r>
            <a:endParaRPr lang="en-NZ" sz="20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s-BO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Acceda a través del navegador web, sin necesidad de instalar nada.</a:t>
            </a:r>
            <a:endParaRPr lang="en-NZ" sz="20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NZ" sz="20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Colabora</a:t>
            </a:r>
            <a:r>
              <a:rPr lang="en-NZ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  <a:r>
              <a:rPr lang="en-NZ" sz="20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trabajando</a:t>
            </a:r>
            <a:r>
              <a:rPr lang="en-NZ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con </a:t>
            </a:r>
            <a:r>
              <a:rPr lang="en-NZ" sz="20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cualquiera</a:t>
            </a:r>
            <a:r>
              <a:rPr lang="en-NZ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.</a:t>
            </a:r>
            <a:br>
              <a:rPr lang="en-NZ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endParaRPr lang="en-NZ" sz="20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s-BO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Composición visual, fácil de usar, sin codificación</a:t>
            </a:r>
            <a:endParaRPr lang="en-NZ" sz="20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s-BO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Buen almacenamiento de algoritmo (uso en búsqueda de Bing, Xbox ..)</a:t>
            </a:r>
            <a:endParaRPr lang="en-NZ" sz="20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s-BO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Tiene un buen soporte </a:t>
            </a:r>
            <a:r>
              <a:rPr lang="es-BO" sz="20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para </a:t>
            </a:r>
            <a:r>
              <a:rPr lang="en-NZ" sz="2000" dirty="0" smtClean="0">
                <a:solidFill>
                  <a:srgbClr val="FFFF00"/>
                </a:solidFill>
              </a:rPr>
              <a:t>R </a:t>
            </a:r>
            <a:r>
              <a:rPr lang="en-NZ" sz="2000" dirty="0">
                <a:solidFill>
                  <a:srgbClr val="FFFF00"/>
                </a:solidFill>
              </a:rPr>
              <a:t>studio</a:t>
            </a:r>
            <a:r>
              <a:rPr lang="en-NZ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, </a:t>
            </a:r>
            <a:r>
              <a:rPr lang="en-NZ" sz="2000" dirty="0">
                <a:solidFill>
                  <a:srgbClr val="FFFF00"/>
                </a:solidFill>
              </a:rPr>
              <a:t>Python</a:t>
            </a:r>
            <a:r>
              <a:rPr lang="en-NZ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y</a:t>
            </a:r>
            <a:r>
              <a:rPr lang="en-NZ" sz="20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  <a:r>
              <a:rPr lang="en-NZ" sz="2000" dirty="0" err="1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J</a:t>
            </a:r>
            <a:r>
              <a:rPr lang="en-NZ" sz="2000" dirty="0" err="1" smtClean="0">
                <a:solidFill>
                  <a:srgbClr val="FFFF00"/>
                </a:solidFill>
              </a:rPr>
              <a:t>upyter</a:t>
            </a:r>
            <a:r>
              <a:rPr lang="en-NZ" sz="2000" dirty="0" smtClean="0">
                <a:solidFill>
                  <a:srgbClr val="FFFF00"/>
                </a:solidFill>
              </a:rPr>
              <a:t> </a:t>
            </a:r>
            <a:r>
              <a:rPr lang="en-NZ" sz="2000" dirty="0">
                <a:solidFill>
                  <a:srgbClr val="FFFF00"/>
                </a:solidFill>
              </a:rPr>
              <a:t>notebook</a:t>
            </a:r>
            <a:r>
              <a:rPr lang="en-NZ" sz="2000" dirty="0"/>
              <a:t> </a:t>
            </a:r>
            <a:endParaRPr lang="en-NZ" sz="36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600" y="1"/>
            <a:ext cx="7772400" cy="6830291"/>
          </a:xfrm>
          <a:prstGeom prst="rect">
            <a:avLst/>
          </a:prstGeom>
        </p:spPr>
      </p:pic>
      <p:sp>
        <p:nvSpPr>
          <p:cNvPr id="4" name="Cloud Callout 3"/>
          <p:cNvSpPr/>
          <p:nvPr/>
        </p:nvSpPr>
        <p:spPr bwMode="auto">
          <a:xfrm>
            <a:off x="6059879" y="228600"/>
            <a:ext cx="1219200" cy="914400"/>
          </a:xfrm>
          <a:prstGeom prst="cloudCallout">
            <a:avLst>
              <a:gd name="adj1" fmla="val -73982"/>
              <a:gd name="adj2" fmla="val 28734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398" fontAlgn="base">
              <a:spcBef>
                <a:spcPct val="0"/>
              </a:spcBef>
              <a:spcAft>
                <a:spcPct val="0"/>
              </a:spcAft>
            </a:pPr>
            <a:r>
              <a:rPr lang="es-BO" sz="1000" dirty="0">
                <a:solidFill>
                  <a:schemeClr val="bg1"/>
                </a:solidFill>
              </a:rPr>
              <a:t>Cargar datos desde diferentes ubicaciones</a:t>
            </a:r>
            <a:endParaRPr lang="en-NZ" sz="1000" dirty="0">
              <a:solidFill>
                <a:schemeClr val="bg1"/>
              </a:solidFill>
            </a:endParaRPr>
          </a:p>
        </p:txBody>
      </p:sp>
      <p:sp>
        <p:nvSpPr>
          <p:cNvPr id="5" name="Cloud Callout 4"/>
          <p:cNvSpPr/>
          <p:nvPr/>
        </p:nvSpPr>
        <p:spPr bwMode="auto">
          <a:xfrm>
            <a:off x="6669479" y="1524000"/>
            <a:ext cx="990600" cy="914400"/>
          </a:xfrm>
          <a:prstGeom prst="cloudCallout">
            <a:avLst>
              <a:gd name="adj1" fmla="val -125960"/>
              <a:gd name="adj2" fmla="val 13150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398" fontAlgn="base">
              <a:spcBef>
                <a:spcPct val="0"/>
              </a:spcBef>
              <a:spcAft>
                <a:spcPct val="0"/>
              </a:spcAft>
            </a:pPr>
            <a:r>
              <a:rPr lang="en-NZ" sz="1200" dirty="0" err="1">
                <a:solidFill>
                  <a:schemeClr val="bg1"/>
                </a:solidFill>
              </a:rPr>
              <a:t>Datos</a:t>
            </a:r>
            <a:r>
              <a:rPr lang="en-NZ" sz="1200" dirty="0">
                <a:solidFill>
                  <a:schemeClr val="bg1"/>
                </a:solidFill>
              </a:rPr>
              <a:t> </a:t>
            </a:r>
            <a:r>
              <a:rPr lang="en-NZ" sz="1200" dirty="0" err="1">
                <a:solidFill>
                  <a:schemeClr val="bg1"/>
                </a:solidFill>
              </a:rPr>
              <a:t>limpios</a:t>
            </a:r>
            <a:endParaRPr lang="en-NZ" dirty="0">
              <a:solidFill>
                <a:schemeClr val="bg1"/>
              </a:solidFill>
            </a:endParaRPr>
          </a:p>
        </p:txBody>
      </p:sp>
      <p:sp>
        <p:nvSpPr>
          <p:cNvPr id="6" name="Cloud Callout 5"/>
          <p:cNvSpPr/>
          <p:nvPr/>
        </p:nvSpPr>
        <p:spPr bwMode="auto">
          <a:xfrm>
            <a:off x="6713022" y="2203368"/>
            <a:ext cx="1531422" cy="927264"/>
          </a:xfrm>
          <a:prstGeom prst="cloudCallout">
            <a:avLst>
              <a:gd name="adj1" fmla="val -117501"/>
              <a:gd name="adj2" fmla="val 4939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398" fontAlgn="base">
              <a:spcBef>
                <a:spcPct val="0"/>
              </a:spcBef>
              <a:spcAft>
                <a:spcPct val="0"/>
              </a:spcAft>
            </a:pPr>
            <a:endParaRPr lang="en-NZ" sz="1200" dirty="0">
              <a:solidFill>
                <a:schemeClr val="bg1"/>
              </a:solidFill>
            </a:endParaRPr>
          </a:p>
          <a:p>
            <a:pPr algn="ctr" defTabSz="932398" fontAlgn="base">
              <a:spcBef>
                <a:spcPct val="0"/>
              </a:spcBef>
              <a:spcAft>
                <a:spcPct val="0"/>
              </a:spcAft>
            </a:pPr>
            <a:r>
              <a:rPr lang="en-NZ" sz="1200" dirty="0" err="1">
                <a:solidFill>
                  <a:schemeClr val="bg1"/>
                </a:solidFill>
              </a:rPr>
              <a:t>Algoritmos</a:t>
            </a:r>
            <a:r>
              <a:rPr lang="en-NZ" sz="1200" dirty="0">
                <a:solidFill>
                  <a:schemeClr val="bg1"/>
                </a:solidFill>
              </a:rPr>
              <a:t> de </a:t>
            </a:r>
            <a:r>
              <a:rPr lang="en-NZ" sz="1200" dirty="0" err="1">
                <a:solidFill>
                  <a:schemeClr val="bg1"/>
                </a:solidFill>
              </a:rPr>
              <a:t>aprendizaje</a:t>
            </a:r>
            <a:r>
              <a:rPr lang="en-NZ" sz="1200" dirty="0">
                <a:solidFill>
                  <a:schemeClr val="bg1"/>
                </a:solidFill>
              </a:rPr>
              <a:t> </a:t>
            </a:r>
            <a:r>
              <a:rPr lang="en-NZ" sz="1200" dirty="0" err="1">
                <a:solidFill>
                  <a:schemeClr val="bg1"/>
                </a:solidFill>
              </a:rPr>
              <a:t>automático</a:t>
            </a:r>
            <a:endParaRPr lang="en-NZ" sz="2000" dirty="0">
              <a:solidFill>
                <a:schemeClr val="bg1"/>
              </a:solidFill>
            </a:endParaRPr>
          </a:p>
        </p:txBody>
      </p:sp>
      <p:sp>
        <p:nvSpPr>
          <p:cNvPr id="7" name="Cloud Callout 6"/>
          <p:cNvSpPr/>
          <p:nvPr/>
        </p:nvSpPr>
        <p:spPr bwMode="auto">
          <a:xfrm>
            <a:off x="7025244" y="3193968"/>
            <a:ext cx="1219200" cy="768432"/>
          </a:xfrm>
          <a:prstGeom prst="cloudCallout">
            <a:avLst>
              <a:gd name="adj1" fmla="val -147928"/>
              <a:gd name="adj2" fmla="val 15473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398" fontAlgn="base">
              <a:spcBef>
                <a:spcPct val="0"/>
              </a:spcBef>
              <a:spcAft>
                <a:spcPct val="0"/>
              </a:spcAft>
            </a:pPr>
            <a:r>
              <a:rPr lang="en-NZ" sz="1100" dirty="0" err="1">
                <a:solidFill>
                  <a:schemeClr val="bg1"/>
                </a:solidFill>
              </a:rPr>
              <a:t>Lenguaje</a:t>
            </a:r>
            <a:r>
              <a:rPr lang="en-NZ" sz="1100" dirty="0">
                <a:solidFill>
                  <a:schemeClr val="bg1"/>
                </a:solidFill>
              </a:rPr>
              <a:t> R y Python</a:t>
            </a:r>
          </a:p>
        </p:txBody>
      </p:sp>
      <p:sp>
        <p:nvSpPr>
          <p:cNvPr id="8" name="Cloud Callout 7"/>
          <p:cNvSpPr/>
          <p:nvPr/>
        </p:nvSpPr>
        <p:spPr bwMode="auto">
          <a:xfrm>
            <a:off x="6713127" y="4233552"/>
            <a:ext cx="1219200" cy="662050"/>
          </a:xfrm>
          <a:prstGeom prst="cloudCallout">
            <a:avLst>
              <a:gd name="adj1" fmla="val -149320"/>
              <a:gd name="adj2" fmla="val 12792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398" fontAlgn="base">
              <a:spcBef>
                <a:spcPct val="0"/>
              </a:spcBef>
              <a:spcAft>
                <a:spcPct val="0"/>
              </a:spcAft>
            </a:pPr>
            <a:r>
              <a:rPr lang="en-NZ" sz="1200" dirty="0" err="1" smtClean="0">
                <a:solidFill>
                  <a:schemeClr val="bg1"/>
                </a:solidFill>
              </a:rPr>
              <a:t>Servicios</a:t>
            </a:r>
            <a:r>
              <a:rPr lang="en-NZ" sz="1200" dirty="0" smtClean="0">
                <a:solidFill>
                  <a:schemeClr val="bg1"/>
                </a:solidFill>
              </a:rPr>
              <a:t> Web</a:t>
            </a:r>
            <a:endParaRPr lang="en-NZ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413682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25929" y="2084173"/>
            <a:ext cx="8740142" cy="969219"/>
          </a:xfrm>
        </p:spPr>
        <p:txBody>
          <a:bodyPr/>
          <a:lstStyle/>
          <a:p>
            <a:r>
              <a:rPr lang="en-NZ" dirty="0" err="1"/>
              <a:t>Hecho</a:t>
            </a:r>
            <a:r>
              <a:rPr lang="en-NZ" dirty="0"/>
              <a:t> </a:t>
            </a:r>
            <a:r>
              <a:rPr lang="en-NZ" dirty="0" err="1"/>
              <a:t>sobre</a:t>
            </a:r>
            <a:r>
              <a:rPr lang="en-NZ" dirty="0"/>
              <a:t> Azure ML</a:t>
            </a:r>
          </a:p>
        </p:txBody>
      </p:sp>
    </p:spTree>
    <p:extLst>
      <p:ext uri="{BB962C8B-B14F-4D97-AF65-F5344CB8AC3E}">
        <p14:creationId xmlns:p14="http://schemas.microsoft.com/office/powerpoint/2010/main" val="332034678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98311" y="533400"/>
            <a:ext cx="8740142" cy="706071"/>
          </a:xfrm>
        </p:spPr>
        <p:txBody>
          <a:bodyPr/>
          <a:lstStyle/>
          <a:p>
            <a:pPr algn="ctr"/>
            <a:r>
              <a:rPr lang="en-NZ" sz="4000" b="1" dirty="0" smtClean="0">
                <a:latin typeface="+mn-lt"/>
              </a:rPr>
              <a:t>Azure ML Algorithm</a:t>
            </a:r>
            <a:endParaRPr lang="en-NZ" sz="4000" b="1" dirty="0">
              <a:latin typeface="+mn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6200" y="1676400"/>
            <a:ext cx="4724400" cy="5083670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4" name="Rectangle 3"/>
          <p:cNvSpPr/>
          <p:nvPr/>
        </p:nvSpPr>
        <p:spPr bwMode="auto">
          <a:xfrm>
            <a:off x="4553882" y="3962400"/>
            <a:ext cx="3429000" cy="1676400"/>
          </a:xfrm>
          <a:prstGeom prst="rect">
            <a:avLst/>
          </a:prstGeom>
          <a:noFill/>
          <a:ln w="69850">
            <a:solidFill>
              <a:srgbClr val="FF0066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398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16814">
                    <a:srgbClr val="FFFFFF"/>
                  </a:gs>
                  <a:gs pos="46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4948358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/>
          <p:cNvSpPr/>
          <p:nvPr/>
        </p:nvSpPr>
        <p:spPr bwMode="auto">
          <a:xfrm>
            <a:off x="325291" y="4651509"/>
            <a:ext cx="1981200" cy="17526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398" fontAlgn="base">
              <a:spcBef>
                <a:spcPct val="0"/>
              </a:spcBef>
              <a:spcAft>
                <a:spcPct val="0"/>
              </a:spcAft>
            </a:pPr>
            <a:r>
              <a:rPr lang="en-NZ" sz="2000" dirty="0" err="1">
                <a:solidFill>
                  <a:schemeClr val="bg1"/>
                </a:solidFill>
              </a:rPr>
              <a:t>Algoritmo</a:t>
            </a:r>
            <a:r>
              <a:rPr lang="en-NZ" sz="2000" dirty="0">
                <a:solidFill>
                  <a:schemeClr val="bg1"/>
                </a:solidFill>
              </a:rPr>
              <a:t> de </a:t>
            </a:r>
            <a:r>
              <a:rPr lang="en-NZ" sz="2000" dirty="0" err="1">
                <a:solidFill>
                  <a:schemeClr val="bg1"/>
                </a:solidFill>
              </a:rPr>
              <a:t>regresión</a:t>
            </a:r>
            <a:endParaRPr lang="en-NZ" sz="2000" dirty="0">
              <a:solidFill>
                <a:schemeClr val="bg1"/>
              </a:solidFill>
            </a:endParaRPr>
          </a:p>
        </p:txBody>
      </p:sp>
      <p:sp>
        <p:nvSpPr>
          <p:cNvPr id="7" name="Oval 6"/>
          <p:cNvSpPr/>
          <p:nvPr/>
        </p:nvSpPr>
        <p:spPr bwMode="auto">
          <a:xfrm>
            <a:off x="387172" y="1282122"/>
            <a:ext cx="2133600" cy="1676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398" fontAlgn="base">
              <a:spcBef>
                <a:spcPct val="0"/>
              </a:spcBef>
              <a:spcAft>
                <a:spcPct val="0"/>
              </a:spcAft>
            </a:pPr>
            <a:r>
              <a:rPr lang="en-NZ" sz="2000" dirty="0" err="1">
                <a:solidFill>
                  <a:schemeClr val="bg1"/>
                </a:solidFill>
              </a:rPr>
              <a:t>Algoritmo</a:t>
            </a:r>
            <a:r>
              <a:rPr lang="en-NZ" sz="2000" dirty="0">
                <a:solidFill>
                  <a:schemeClr val="bg1"/>
                </a:solidFill>
              </a:rPr>
              <a:t> de </a:t>
            </a:r>
            <a:r>
              <a:rPr lang="en-NZ" sz="2000" dirty="0" err="1">
                <a:solidFill>
                  <a:schemeClr val="bg1"/>
                </a:solidFill>
              </a:rPr>
              <a:t>clasificación</a:t>
            </a:r>
            <a:endParaRPr lang="en-NZ" sz="2000" dirty="0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708485" y="1524103"/>
            <a:ext cx="2016184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/>
            <a:r>
              <a:rPr lang="en-US" sz="2800" b="1" spc="150" dirty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Variables </a:t>
            </a:r>
            <a:r>
              <a:rPr lang="en-US" sz="2800" b="1" spc="150" dirty="0" err="1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Discretas</a:t>
            </a:r>
            <a:endParaRPr lang="en-US" sz="2800" b="1" spc="150" dirty="0">
              <a:ln w="11430"/>
              <a:solidFill>
                <a:srgbClr val="F8F8F8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7176057" y="979168"/>
            <a:ext cx="3435684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/>
            <a:r>
              <a:rPr lang="en-US" sz="2000" b="1" spc="150" dirty="0" err="1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Preferencias</a:t>
            </a:r>
            <a:r>
              <a:rPr lang="en-US" sz="2000" b="1" spc="150" dirty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 del </a:t>
            </a:r>
            <a:r>
              <a:rPr lang="en-US" sz="2000" b="1" spc="150" dirty="0" err="1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cliente</a:t>
            </a:r>
            <a:endParaRPr lang="en-US" b="1" spc="150" dirty="0">
              <a:ln w="11430"/>
              <a:solidFill>
                <a:srgbClr val="F8F8F8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9870" y="1425567"/>
            <a:ext cx="1115940" cy="83695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7583" y="1425566"/>
            <a:ext cx="818310" cy="81831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6188" y="1518731"/>
            <a:ext cx="731076" cy="718042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6906805" y="2375000"/>
            <a:ext cx="368806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/>
            <a:r>
              <a:rPr lang="en-US" sz="2000" b="1" spc="150" dirty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Estado </a:t>
            </a:r>
            <a:r>
              <a:rPr lang="en-US" sz="2000" b="1" spc="150" dirty="0" smtClean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civil</a:t>
            </a:r>
          </a:p>
          <a:p>
            <a:pPr algn="ctr"/>
            <a:r>
              <a:rPr lang="en-US" sz="2000" b="1" spc="150" dirty="0" err="1">
                <a:ln w="11430"/>
                <a:solidFill>
                  <a:srgbClr val="FFFF00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Casado</a:t>
            </a:r>
            <a:r>
              <a:rPr lang="en-US" sz="2000" b="1" spc="150" dirty="0">
                <a:ln w="11430"/>
                <a:solidFill>
                  <a:srgbClr val="FFFF00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, </a:t>
            </a:r>
            <a:r>
              <a:rPr lang="en-US" sz="2000" b="1" spc="150" dirty="0" err="1">
                <a:ln w="11430"/>
                <a:solidFill>
                  <a:srgbClr val="FFFF00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Divorcio</a:t>
            </a:r>
            <a:r>
              <a:rPr lang="en-US" sz="2000" b="1" spc="150" dirty="0">
                <a:ln w="11430"/>
                <a:solidFill>
                  <a:srgbClr val="FFFF00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, </a:t>
            </a:r>
            <a:r>
              <a:rPr lang="en-US" sz="2000" b="1" spc="150" dirty="0" err="1">
                <a:ln w="11430"/>
                <a:solidFill>
                  <a:srgbClr val="FFFF00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Soltero</a:t>
            </a:r>
            <a:endParaRPr lang="en-US" b="1" spc="150" dirty="0">
              <a:ln w="11430"/>
              <a:solidFill>
                <a:srgbClr val="F8F8F8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sp>
        <p:nvSpPr>
          <p:cNvPr id="19" name="Right Arrow 18"/>
          <p:cNvSpPr/>
          <p:nvPr/>
        </p:nvSpPr>
        <p:spPr bwMode="auto">
          <a:xfrm>
            <a:off x="2603241" y="2120322"/>
            <a:ext cx="2051229" cy="217597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398" fontAlgn="base">
              <a:spcBef>
                <a:spcPct val="0"/>
              </a:spcBef>
              <a:spcAft>
                <a:spcPct val="0"/>
              </a:spcAft>
            </a:pPr>
            <a:endParaRPr lang="en-NZ" sz="2000" dirty="0">
              <a:gradFill>
                <a:gsLst>
                  <a:gs pos="16814">
                    <a:srgbClr val="FFFFFF"/>
                  </a:gs>
                  <a:gs pos="46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6803943" y="3426779"/>
            <a:ext cx="3522025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/>
            <a:r>
              <a:rPr lang="en-US" sz="2000" b="1" spc="150" dirty="0" err="1" smtClean="0">
                <a:ln w="11430"/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Ingresos</a:t>
            </a:r>
            <a:endParaRPr lang="en-US" sz="2000" b="1" spc="150" dirty="0" smtClean="0">
              <a:ln w="11430"/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  <a:p>
            <a:pPr algn="ctr"/>
            <a:r>
              <a:rPr lang="es-BO" sz="2000" b="1" spc="150" dirty="0">
                <a:ln w="11430"/>
                <a:solidFill>
                  <a:srgbClr val="FFFF00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Más de 50K o</a:t>
            </a:r>
          </a:p>
          <a:p>
            <a:pPr algn="ctr"/>
            <a:r>
              <a:rPr lang="es-BO" sz="2000" b="1" spc="150" dirty="0">
                <a:ln w="11430"/>
                <a:solidFill>
                  <a:srgbClr val="FFFF00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  Menos de 50k</a:t>
            </a:r>
            <a:endParaRPr lang="en-US" sz="2000" b="1" spc="150" dirty="0">
              <a:ln w="11430"/>
              <a:solidFill>
                <a:srgbClr val="FFFF00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sp>
        <p:nvSpPr>
          <p:cNvPr id="20" name="Right Arrow 19"/>
          <p:cNvSpPr/>
          <p:nvPr/>
        </p:nvSpPr>
        <p:spPr bwMode="auto">
          <a:xfrm>
            <a:off x="2331891" y="5605616"/>
            <a:ext cx="2251213" cy="281637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398" fontAlgn="base">
              <a:spcBef>
                <a:spcPct val="0"/>
              </a:spcBef>
              <a:spcAft>
                <a:spcPct val="0"/>
              </a:spcAft>
            </a:pPr>
            <a:endParaRPr lang="en-NZ" sz="2000" dirty="0">
              <a:gradFill>
                <a:gsLst>
                  <a:gs pos="16814">
                    <a:srgbClr val="FFFFFF"/>
                  </a:gs>
                  <a:gs pos="46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4629211" y="5128562"/>
            <a:ext cx="2174732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/>
            <a:r>
              <a:rPr lang="en-US" sz="2800" b="1" spc="150" dirty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Variables </a:t>
            </a:r>
            <a:r>
              <a:rPr lang="en-US" sz="2800" b="1" spc="150" dirty="0" err="1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continuas</a:t>
            </a:r>
            <a:endParaRPr lang="en-US" sz="2800" b="1" spc="150" dirty="0">
              <a:ln w="11430"/>
              <a:solidFill>
                <a:srgbClr val="F8F8F8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289870" y="5320371"/>
            <a:ext cx="4289251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NZ" sz="2400" b="1" dirty="0" err="1">
                <a:solidFill>
                  <a:srgbClr val="FFFF00"/>
                </a:solidFill>
              </a:rPr>
              <a:t>Ingresos</a:t>
            </a:r>
            <a:r>
              <a:rPr lang="en-NZ" sz="2400" b="1" dirty="0">
                <a:solidFill>
                  <a:srgbClr val="FFFF00"/>
                </a:solidFill>
              </a:rPr>
              <a:t>, </a:t>
            </a:r>
            <a:r>
              <a:rPr lang="en-NZ" sz="2400" b="1" dirty="0" err="1">
                <a:solidFill>
                  <a:srgbClr val="FFFF00"/>
                </a:solidFill>
              </a:rPr>
              <a:t>ventas</a:t>
            </a:r>
            <a:r>
              <a:rPr lang="en-NZ" sz="2400" b="1" dirty="0">
                <a:solidFill>
                  <a:srgbClr val="FFFF00"/>
                </a:solidFill>
              </a:rPr>
              <a:t>, </a:t>
            </a:r>
            <a:r>
              <a:rPr lang="en-NZ" sz="2400" b="1" dirty="0" err="1">
                <a:solidFill>
                  <a:srgbClr val="FFFF00"/>
                </a:solidFill>
              </a:rPr>
              <a:t>ganancias</a:t>
            </a:r>
            <a:endParaRPr lang="en-NZ" sz="2400" dirty="0">
              <a:solidFill>
                <a:srgbClr val="FFFF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174150" y="40689"/>
            <a:ext cx="7518340" cy="849463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s-BO" sz="40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Tipo de datos de coincidencia</a:t>
            </a:r>
            <a:endParaRPr lang="en-US" sz="4000" b="1" dirty="0" err="1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419712927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3" grpId="0"/>
      <p:bldP spid="13" grpId="1"/>
      <p:bldP spid="15" grpId="0"/>
      <p:bldP spid="15" grpId="1"/>
      <p:bldP spid="19" grpId="0" animBg="1"/>
      <p:bldP spid="17" grpId="0"/>
      <p:bldP spid="17" grpId="1"/>
      <p:bldP spid="20" grpId="0" animBg="1"/>
      <p:bldP spid="21" grpId="0"/>
      <p:bldP spid="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 bwMode="auto">
          <a:xfrm>
            <a:off x="5105400" y="720271"/>
            <a:ext cx="2965401" cy="1861085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398" fontAlgn="base">
              <a:spcBef>
                <a:spcPct val="0"/>
              </a:spcBef>
              <a:spcAft>
                <a:spcPct val="0"/>
              </a:spcAft>
            </a:pPr>
            <a:r>
              <a:rPr lang="en-NZ" sz="2400" b="1" dirty="0" err="1">
                <a:solidFill>
                  <a:schemeClr val="bg1"/>
                </a:solidFill>
              </a:rPr>
              <a:t>Algoritmo</a:t>
            </a:r>
            <a:r>
              <a:rPr lang="en-NZ" sz="2400" b="1" dirty="0">
                <a:solidFill>
                  <a:schemeClr val="bg1"/>
                </a:solidFill>
              </a:rPr>
              <a:t> de </a:t>
            </a:r>
            <a:r>
              <a:rPr lang="en-NZ" sz="2400" b="1" dirty="0" err="1" smtClean="0">
                <a:solidFill>
                  <a:schemeClr val="bg1"/>
                </a:solidFill>
              </a:rPr>
              <a:t>Agrupamiento</a:t>
            </a:r>
            <a:endParaRPr lang="en-NZ" sz="2400" b="1" dirty="0">
              <a:solidFill>
                <a:schemeClr val="bg1"/>
              </a:solidFill>
            </a:endParaRPr>
          </a:p>
        </p:txBody>
      </p:sp>
      <p:sp>
        <p:nvSpPr>
          <p:cNvPr id="6" name="Oval 5"/>
          <p:cNvSpPr/>
          <p:nvPr/>
        </p:nvSpPr>
        <p:spPr bwMode="auto">
          <a:xfrm>
            <a:off x="5477870" y="2848849"/>
            <a:ext cx="2671211" cy="17526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398" fontAlgn="base">
              <a:spcBef>
                <a:spcPct val="0"/>
              </a:spcBef>
              <a:spcAft>
                <a:spcPct val="0"/>
              </a:spcAft>
            </a:pPr>
            <a:r>
              <a:rPr lang="en-NZ" sz="2800" b="1" dirty="0" err="1">
                <a:solidFill>
                  <a:schemeClr val="bg1"/>
                </a:solidFill>
              </a:rPr>
              <a:t>Algoritmo</a:t>
            </a:r>
            <a:r>
              <a:rPr lang="en-NZ" sz="2800" b="1" dirty="0">
                <a:solidFill>
                  <a:schemeClr val="bg1"/>
                </a:solidFill>
              </a:rPr>
              <a:t> de </a:t>
            </a:r>
            <a:r>
              <a:rPr lang="en-NZ" sz="2800" b="1" dirty="0" err="1" smtClean="0">
                <a:solidFill>
                  <a:schemeClr val="bg1"/>
                </a:solidFill>
              </a:rPr>
              <a:t>Regresión</a:t>
            </a:r>
            <a:endParaRPr lang="en-NZ" sz="2800" b="1" dirty="0">
              <a:solidFill>
                <a:schemeClr val="bg1"/>
              </a:solidFill>
            </a:endParaRPr>
          </a:p>
        </p:txBody>
      </p:sp>
      <p:sp>
        <p:nvSpPr>
          <p:cNvPr id="7" name="Oval 6"/>
          <p:cNvSpPr/>
          <p:nvPr/>
        </p:nvSpPr>
        <p:spPr bwMode="auto">
          <a:xfrm>
            <a:off x="5501424" y="4891310"/>
            <a:ext cx="2743200" cy="1704475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398" fontAlgn="base">
              <a:spcBef>
                <a:spcPct val="0"/>
              </a:spcBef>
              <a:spcAft>
                <a:spcPct val="0"/>
              </a:spcAft>
            </a:pPr>
            <a:r>
              <a:rPr lang="en-NZ" sz="2400" b="1" dirty="0" err="1">
                <a:solidFill>
                  <a:schemeClr val="bg1"/>
                </a:solidFill>
              </a:rPr>
              <a:t>Algoritmo</a:t>
            </a:r>
            <a:r>
              <a:rPr lang="en-NZ" sz="2400" b="1" dirty="0">
                <a:solidFill>
                  <a:schemeClr val="bg1"/>
                </a:solidFill>
              </a:rPr>
              <a:t> de </a:t>
            </a:r>
            <a:r>
              <a:rPr lang="en-NZ" sz="2400" b="1" dirty="0" err="1" smtClean="0">
                <a:solidFill>
                  <a:schemeClr val="bg1"/>
                </a:solidFill>
              </a:rPr>
              <a:t>Clasificación</a:t>
            </a:r>
            <a:endParaRPr lang="en-NZ" sz="2400" b="1" dirty="0">
              <a:solidFill>
                <a:schemeClr val="bg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8070802" y="1029755"/>
            <a:ext cx="2585131" cy="107721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/>
            <a:r>
              <a:rPr lang="en-US" sz="3200" b="1" spc="150" dirty="0" err="1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Análisis</a:t>
            </a:r>
            <a:r>
              <a:rPr lang="en-US" sz="3200" b="1" spc="150" dirty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 </a:t>
            </a:r>
            <a:endParaRPr lang="en-US" sz="3200" b="1" spc="150" dirty="0" smtClean="0">
              <a:ln w="11430"/>
              <a:solidFill>
                <a:srgbClr val="F8F8F8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  <a:p>
            <a:pPr algn="ctr"/>
            <a:r>
              <a:rPr lang="en-US" sz="3200" b="1" spc="150" dirty="0" err="1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D</a:t>
            </a:r>
            <a:r>
              <a:rPr lang="en-US" sz="3200" b="1" spc="150" dirty="0" err="1" smtClean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escriptivo</a:t>
            </a:r>
            <a:endParaRPr lang="en-US" sz="3200" b="1" spc="150" dirty="0">
              <a:ln w="11430"/>
              <a:solidFill>
                <a:srgbClr val="F8F8F8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837626" y="5075631"/>
            <a:ext cx="3581400" cy="107721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/>
            <a:r>
              <a:rPr lang="en-US" sz="3200" b="1" spc="150" dirty="0" err="1">
                <a:ln w="11430"/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Análisis</a:t>
            </a:r>
            <a:r>
              <a:rPr lang="en-US" sz="3200" b="1" spc="150" dirty="0">
                <a:ln w="11430"/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 </a:t>
            </a:r>
            <a:r>
              <a:rPr lang="en-US" sz="3200" b="1" spc="150" dirty="0" err="1">
                <a:ln w="11430"/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predictivo</a:t>
            </a:r>
            <a:endParaRPr lang="en-US" sz="3200" b="1" spc="150" dirty="0">
              <a:ln w="11430"/>
              <a:solidFill>
                <a:schemeClr val="accent6">
                  <a:lumMod val="60000"/>
                  <a:lumOff val="4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8418871" y="2848849"/>
            <a:ext cx="2330253" cy="107721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/>
            <a:r>
              <a:rPr lang="en-US" sz="3200" b="1" spc="150" dirty="0" err="1">
                <a:ln w="11430"/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Análisis</a:t>
            </a:r>
            <a:r>
              <a:rPr lang="en-US" sz="3200" b="1" spc="150" dirty="0">
                <a:ln w="11430"/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 </a:t>
            </a:r>
            <a:endParaRPr lang="en-US" sz="3200" b="1" spc="150" dirty="0" smtClean="0">
              <a:ln w="11430"/>
              <a:solidFill>
                <a:schemeClr val="accent5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  <a:p>
            <a:pPr algn="ctr"/>
            <a:r>
              <a:rPr lang="en-US" sz="3200" b="1" spc="150" dirty="0" err="1" smtClean="0">
                <a:ln w="11430"/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Predictivo</a:t>
            </a:r>
            <a:endParaRPr lang="en-US" sz="3200" b="1" spc="150" dirty="0">
              <a:ln w="11430"/>
              <a:solidFill>
                <a:schemeClr val="accent5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graphicFrame>
        <p:nvGraphicFramePr>
          <p:cNvPr id="17" name="Chart 16"/>
          <p:cNvGraphicFramePr/>
          <p:nvPr>
            <p:extLst>
              <p:ext uri="{D42A27DB-BD31-4B8C-83A1-F6EECF244321}">
                <p14:modId xmlns:p14="http://schemas.microsoft.com/office/powerpoint/2010/main" val="3924064302"/>
              </p:ext>
            </p:extLst>
          </p:nvPr>
        </p:nvGraphicFramePr>
        <p:xfrm>
          <a:off x="4500149" y="5030044"/>
          <a:ext cx="1752600" cy="13245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18" name="Picture 17"/>
          <p:cNvPicPr>
            <a:picLocks noChangeAspect="1"/>
          </p:cNvPicPr>
          <p:nvPr/>
        </p:nvPicPr>
        <p:blipFill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4904" y="3080731"/>
            <a:ext cx="994561" cy="9683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0149" y="1274051"/>
            <a:ext cx="977721" cy="7158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Box 10"/>
          <p:cNvSpPr txBox="1"/>
          <p:nvPr/>
        </p:nvSpPr>
        <p:spPr>
          <a:xfrm>
            <a:off x="2154374" y="34098"/>
            <a:ext cx="8013669" cy="849463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NZ" sz="4000" b="1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Análisis</a:t>
            </a:r>
            <a:r>
              <a:rPr lang="en-NZ" sz="40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  <a:r>
              <a:rPr lang="en-NZ" sz="4000" b="1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descriptivo</a:t>
            </a:r>
            <a:r>
              <a:rPr lang="en-NZ" sz="40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y </a:t>
            </a:r>
            <a:r>
              <a:rPr lang="en-NZ" sz="4000" b="1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predictivo</a:t>
            </a:r>
            <a:endParaRPr lang="en-US" sz="4000" b="1" dirty="0" err="1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9198" y="883561"/>
            <a:ext cx="3969402" cy="161890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 smtClean="0">
                <a:solidFill>
                  <a:schemeClr val="bg1"/>
                </a:solidFill>
              </a:rPr>
              <a:t>1-</a:t>
            </a:r>
            <a:r>
              <a:rPr lang="es-BO" dirty="0">
                <a:solidFill>
                  <a:schemeClr val="bg1"/>
                </a:solidFill>
              </a:rPr>
              <a:t>¿Qué otros clientes tienen preferencias similares a </a:t>
            </a:r>
            <a:r>
              <a:rPr lang="es-BO" dirty="0" smtClean="0">
                <a:solidFill>
                  <a:schemeClr val="bg1"/>
                </a:solidFill>
              </a:rPr>
              <a:t>esta</a:t>
            </a:r>
            <a:r>
              <a:rPr lang="en-US" dirty="0" smtClean="0"/>
              <a:t>?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 smtClean="0">
                <a:solidFill>
                  <a:schemeClr val="bg1"/>
                </a:solidFill>
              </a:rPr>
              <a:t>2-</a:t>
            </a:r>
            <a:r>
              <a:rPr lang="es-BO" dirty="0">
                <a:solidFill>
                  <a:schemeClr val="bg1"/>
                </a:solidFill>
              </a:rPr>
              <a:t>¿Cuáles son los patrones más comunes en los cambios de precios de la gasolina?</a:t>
            </a:r>
            <a:endParaRPr lang="en-US" dirty="0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36373" y="3190218"/>
            <a:ext cx="4079559" cy="136960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 smtClean="0"/>
              <a:t>1-</a:t>
            </a:r>
            <a:r>
              <a:rPr lang="es-BO" dirty="0"/>
              <a:t>¿Cuándo hará este cliente otra compra</a:t>
            </a:r>
            <a:r>
              <a:rPr lang="es-BO" dirty="0" smtClean="0"/>
              <a:t>?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 smtClean="0"/>
              <a:t>2-</a:t>
            </a:r>
            <a:r>
              <a:rPr lang="es-BO" dirty="0"/>
              <a:t>¿Cuántos nuevos seguidores obtendré la próxima semana?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136372" y="5170780"/>
            <a:ext cx="4079559" cy="140346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lIns="182880" tIns="146304" rIns="182880" bIns="146304" rtlCol="0">
            <a:spAutoFit/>
          </a:bodyPr>
          <a:lstStyle/>
          <a:p>
            <a:r>
              <a:rPr lang="en-US" dirty="0" smtClean="0"/>
              <a:t>1-</a:t>
            </a:r>
            <a:r>
              <a:rPr lang="es-BO" dirty="0"/>
              <a:t>¿Este cliente hace clic en el enlace superior</a:t>
            </a:r>
            <a:r>
              <a:rPr lang="es-BO" dirty="0" smtClean="0"/>
              <a:t>?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2-</a:t>
            </a:r>
            <a:r>
              <a:rPr lang="es-BO" dirty="0"/>
              <a:t>¿Qué oferta debe recibir este cliente?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227810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  <p:bldP spid="10" grpId="0"/>
      <p:bldP spid="2" grpId="0" animBg="1"/>
      <p:bldP spid="14" grpId="0" animBg="1"/>
      <p:bldP spid="1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 bwMode="auto">
          <a:xfrm>
            <a:off x="1371600" y="4724400"/>
            <a:ext cx="2653060" cy="1676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398" fontAlgn="base">
              <a:spcBef>
                <a:spcPct val="0"/>
              </a:spcBef>
              <a:spcAft>
                <a:spcPct val="0"/>
              </a:spcAft>
            </a:pPr>
            <a:r>
              <a:rPr lang="en-NZ" sz="2000" dirty="0" err="1">
                <a:solidFill>
                  <a:schemeClr val="bg1"/>
                </a:solidFill>
              </a:rPr>
              <a:t>Algoritmo</a:t>
            </a:r>
            <a:r>
              <a:rPr lang="en-NZ" sz="2000" dirty="0">
                <a:solidFill>
                  <a:schemeClr val="bg1"/>
                </a:solidFill>
              </a:rPr>
              <a:t> de </a:t>
            </a:r>
            <a:r>
              <a:rPr lang="en-NZ" sz="2000" dirty="0" err="1" smtClean="0">
                <a:solidFill>
                  <a:schemeClr val="bg1"/>
                </a:solidFill>
              </a:rPr>
              <a:t>Agrupamiento</a:t>
            </a:r>
            <a:endParaRPr lang="en-NZ" sz="2000" dirty="0">
              <a:solidFill>
                <a:schemeClr val="bg1"/>
              </a:solidFill>
            </a:endParaRPr>
          </a:p>
        </p:txBody>
      </p:sp>
      <p:sp>
        <p:nvSpPr>
          <p:cNvPr id="6" name="Oval 5"/>
          <p:cNvSpPr/>
          <p:nvPr/>
        </p:nvSpPr>
        <p:spPr bwMode="auto">
          <a:xfrm>
            <a:off x="1891060" y="2552700"/>
            <a:ext cx="1981200" cy="17526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398" fontAlgn="base">
              <a:spcBef>
                <a:spcPct val="0"/>
              </a:spcBef>
              <a:spcAft>
                <a:spcPct val="0"/>
              </a:spcAft>
            </a:pPr>
            <a:r>
              <a:rPr lang="en-NZ" sz="2000" dirty="0" err="1">
                <a:solidFill>
                  <a:schemeClr val="bg1"/>
                </a:solidFill>
              </a:rPr>
              <a:t>Algoritmo</a:t>
            </a:r>
            <a:r>
              <a:rPr lang="en-NZ" sz="2000" dirty="0">
                <a:solidFill>
                  <a:schemeClr val="bg1"/>
                </a:solidFill>
              </a:rPr>
              <a:t> de </a:t>
            </a:r>
            <a:r>
              <a:rPr lang="en-NZ" sz="2000" dirty="0" err="1">
                <a:solidFill>
                  <a:schemeClr val="bg1"/>
                </a:solidFill>
              </a:rPr>
              <a:t>R</a:t>
            </a:r>
            <a:r>
              <a:rPr lang="en-NZ" sz="2000" dirty="0" err="1" smtClean="0">
                <a:solidFill>
                  <a:schemeClr val="bg1"/>
                </a:solidFill>
              </a:rPr>
              <a:t>egresión</a:t>
            </a:r>
            <a:endParaRPr lang="en-NZ" sz="2000" dirty="0">
              <a:solidFill>
                <a:schemeClr val="bg1"/>
              </a:solidFill>
            </a:endParaRPr>
          </a:p>
        </p:txBody>
      </p:sp>
      <p:sp>
        <p:nvSpPr>
          <p:cNvPr id="7" name="Oval 6"/>
          <p:cNvSpPr/>
          <p:nvPr/>
        </p:nvSpPr>
        <p:spPr bwMode="auto">
          <a:xfrm>
            <a:off x="1710951" y="381000"/>
            <a:ext cx="2133600" cy="1676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398" fontAlgn="base">
              <a:spcBef>
                <a:spcPct val="0"/>
              </a:spcBef>
              <a:spcAft>
                <a:spcPct val="0"/>
              </a:spcAft>
            </a:pPr>
            <a:r>
              <a:rPr lang="en-NZ" sz="2000" dirty="0" err="1">
                <a:solidFill>
                  <a:schemeClr val="bg1"/>
                </a:solidFill>
              </a:rPr>
              <a:t>Algoritmo</a:t>
            </a:r>
            <a:r>
              <a:rPr lang="en-NZ" sz="2000" dirty="0">
                <a:solidFill>
                  <a:schemeClr val="bg1"/>
                </a:solidFill>
              </a:rPr>
              <a:t> de </a:t>
            </a:r>
            <a:r>
              <a:rPr lang="en-NZ" sz="2000" dirty="0" err="1" smtClean="0">
                <a:solidFill>
                  <a:schemeClr val="bg1"/>
                </a:solidFill>
              </a:rPr>
              <a:t>Clasificación</a:t>
            </a:r>
            <a:endParaRPr lang="en-NZ" sz="2000" dirty="0">
              <a:solidFill>
                <a:schemeClr val="bg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471731" y="1678874"/>
            <a:ext cx="3734740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/>
            <a:r>
              <a:rPr lang="en-US" sz="4400" b="1" spc="150" dirty="0" err="1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Aprendizaje</a:t>
            </a:r>
            <a:r>
              <a:rPr lang="en-US" sz="4400" b="1" spc="150" dirty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 </a:t>
            </a:r>
            <a:endParaRPr lang="en-US" sz="4400" b="1" spc="150" dirty="0" smtClean="0">
              <a:ln w="11430"/>
              <a:solidFill>
                <a:srgbClr val="F8F8F8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  <a:p>
            <a:pPr algn="ctr"/>
            <a:r>
              <a:rPr lang="en-US" sz="4400" b="1" spc="150" dirty="0" err="1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S</a:t>
            </a:r>
            <a:r>
              <a:rPr lang="en-US" sz="4400" b="1" spc="150" dirty="0" err="1" smtClean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upervisado</a:t>
            </a:r>
            <a:endParaRPr lang="en-US" sz="4400" b="1" spc="150" dirty="0">
              <a:ln w="11430"/>
              <a:solidFill>
                <a:srgbClr val="F8F8F8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4660" y="647700"/>
            <a:ext cx="1171546" cy="1143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7060" y="2861700"/>
            <a:ext cx="1171546" cy="1143000"/>
          </a:xfrm>
          <a:prstGeom prst="rect">
            <a:avLst/>
          </a:prstGeom>
        </p:spPr>
      </p:pic>
      <p:sp>
        <p:nvSpPr>
          <p:cNvPr id="14" name="Multiply 13"/>
          <p:cNvSpPr/>
          <p:nvPr/>
        </p:nvSpPr>
        <p:spPr bwMode="auto">
          <a:xfrm>
            <a:off x="4063094" y="5029200"/>
            <a:ext cx="1485567" cy="1371600"/>
          </a:xfrm>
          <a:prstGeom prst="mathMultiply">
            <a:avLst>
              <a:gd name="adj1" fmla="val 11399"/>
            </a:avLst>
          </a:prstGeom>
          <a:solidFill>
            <a:schemeClr val="accent3">
              <a:lumMod val="60000"/>
              <a:lumOff val="40000"/>
            </a:schemeClr>
          </a:solidFill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398" fontAlgn="base">
              <a:spcBef>
                <a:spcPct val="0"/>
              </a:spcBef>
              <a:spcAft>
                <a:spcPct val="0"/>
              </a:spcAft>
            </a:pPr>
            <a:endParaRPr lang="en-NZ" sz="2000" dirty="0">
              <a:gradFill>
                <a:gsLst>
                  <a:gs pos="16814">
                    <a:srgbClr val="FFFFFF"/>
                  </a:gs>
                  <a:gs pos="46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46876848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oja de trucos del algoritmo de aprendizaje automÃ¡tico: aprenda a elegir un algoritmo de aprendizaje automÃ¡tico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BO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75" y="80889"/>
            <a:ext cx="11503025" cy="66962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203113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0" y="1143000"/>
            <a:ext cx="3124200" cy="214300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000068" y="3810000"/>
            <a:ext cx="4019562" cy="1126462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NZ" sz="6000" b="1" dirty="0" err="1"/>
              <a:t>Preguntas</a:t>
            </a:r>
            <a:endParaRPr lang="en-US" sz="2400" b="1" dirty="0" err="1"/>
          </a:p>
        </p:txBody>
      </p:sp>
    </p:spTree>
    <p:extLst>
      <p:ext uri="{BB962C8B-B14F-4D97-AF65-F5344CB8AC3E}">
        <p14:creationId xmlns:p14="http://schemas.microsoft.com/office/powerpoint/2010/main" val="74002423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00011" y="2084189"/>
            <a:ext cx="8766060" cy="2464448"/>
          </a:xfrm>
        </p:spPr>
        <p:txBody>
          <a:bodyPr/>
          <a:lstStyle/>
          <a:p>
            <a:pPr lvl="0"/>
            <a:r>
              <a:rPr lang="en-NZ" sz="5400" dirty="0" err="1" smtClean="0"/>
              <a:t>Introduccion</a:t>
            </a:r>
            <a:r>
              <a:rPr lang="en-NZ" sz="5400" dirty="0" smtClean="0"/>
              <a:t> a </a:t>
            </a:r>
            <a:r>
              <a:rPr lang="en-NZ" sz="5400" dirty="0"/>
              <a:t>Machine Learning </a:t>
            </a:r>
            <a:r>
              <a:rPr lang="en-NZ" sz="5400" dirty="0" smtClean="0"/>
              <a:t/>
            </a:r>
            <a:br>
              <a:rPr lang="en-NZ" sz="5400" dirty="0" smtClean="0"/>
            </a:b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119337809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964" y="1828800"/>
            <a:ext cx="5264838" cy="3257024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5562600" y="927131"/>
            <a:ext cx="6172200" cy="5508912"/>
          </a:xfrm>
          <a:prstGeom prst="rect">
            <a:avLst/>
          </a:prstGeom>
        </p:spPr>
        <p:txBody>
          <a:bodyPr wrap="square" lIns="91157" tIns="45577" rIns="91157" bIns="45577">
            <a:spAutoFit/>
          </a:bodyPr>
          <a:lstStyle/>
          <a:p>
            <a:r>
              <a:rPr lang="es-BO" sz="3200" dirty="0"/>
              <a:t>Creo que en la próxima década la computación se volverá aún más ubicua y la </a:t>
            </a:r>
            <a:r>
              <a:rPr lang="es-BO" sz="3200" dirty="0">
                <a:solidFill>
                  <a:srgbClr val="FFFF00"/>
                </a:solidFill>
              </a:rPr>
              <a:t>inteligencia se volverá ambiental </a:t>
            </a:r>
            <a:r>
              <a:rPr lang="es-BO" sz="3200" dirty="0"/>
              <a:t>... esto será posible gracias a una red cada vez mayor de dispositivos conectados, una capacidad de computación increíble desde la nube, información sobre </a:t>
            </a:r>
            <a:r>
              <a:rPr lang="es-BO" sz="3200" dirty="0" err="1"/>
              <a:t>big</a:t>
            </a:r>
            <a:r>
              <a:rPr lang="es-BO" sz="3200" dirty="0"/>
              <a:t> data e </a:t>
            </a:r>
            <a:r>
              <a:rPr lang="es-BO" sz="3200" dirty="0">
                <a:solidFill>
                  <a:srgbClr val="FFFF00"/>
                </a:solidFill>
              </a:rPr>
              <a:t>inteligencia desde el aprendizaje automático.</a:t>
            </a:r>
            <a:endParaRPr lang="en-NZ" sz="32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733228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087" y="1524007"/>
            <a:ext cx="5442747" cy="4038593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5867400" y="1935590"/>
            <a:ext cx="5791199" cy="3169810"/>
          </a:xfrm>
          <a:prstGeom prst="rect">
            <a:avLst/>
          </a:prstGeom>
        </p:spPr>
        <p:txBody>
          <a:bodyPr wrap="square" lIns="91157" tIns="45577" rIns="91157" bIns="45577">
            <a:spAutoFit/>
          </a:bodyPr>
          <a:lstStyle/>
          <a:p>
            <a:r>
              <a:rPr lang="es-BO" sz="4000" dirty="0"/>
              <a:t>"Si inventas un gran avance en Inteligencia Artificial( IA ), para que las </a:t>
            </a:r>
            <a:r>
              <a:rPr lang="es-BO" sz="4000" dirty="0">
                <a:solidFill>
                  <a:srgbClr val="FFFF00"/>
                </a:solidFill>
              </a:rPr>
              <a:t>máquinas puedan aprender</a:t>
            </a:r>
            <a:r>
              <a:rPr lang="es-BO" sz="4000" dirty="0"/>
              <a:t>, </a:t>
            </a:r>
            <a:r>
              <a:rPr lang="es-BO" sz="4000" dirty="0" smtClean="0"/>
              <a:t>vale 10"</a:t>
            </a:r>
            <a:endParaRPr lang="en-NZ" sz="4000" dirty="0"/>
          </a:p>
        </p:txBody>
      </p:sp>
    </p:spTree>
    <p:extLst>
      <p:ext uri="{BB962C8B-B14F-4D97-AF65-F5344CB8AC3E}">
        <p14:creationId xmlns:p14="http://schemas.microsoft.com/office/powerpoint/2010/main" val="128259468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25929" y="990600"/>
            <a:ext cx="8740142" cy="1259503"/>
          </a:xfrm>
        </p:spPr>
        <p:txBody>
          <a:bodyPr/>
          <a:lstStyle/>
          <a:p>
            <a:r>
              <a:rPr lang="en-NZ" sz="4000" b="1" dirty="0" smtClean="0">
                <a:solidFill>
                  <a:schemeClr val="tx1"/>
                </a:solidFill>
              </a:rPr>
              <a:t>Machine </a:t>
            </a:r>
            <a:r>
              <a:rPr lang="en-NZ" sz="4000" b="1" dirty="0">
                <a:solidFill>
                  <a:schemeClr val="tx1"/>
                </a:solidFill>
              </a:rPr>
              <a:t>Learning ?</a:t>
            </a:r>
            <a:br>
              <a:rPr lang="en-NZ" sz="4000" b="1" dirty="0">
                <a:solidFill>
                  <a:schemeClr val="tx1"/>
                </a:solidFill>
              </a:rPr>
            </a:br>
            <a:endParaRPr lang="en-NZ" sz="4000" b="1" dirty="0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3400" y="1981200"/>
            <a:ext cx="11275058" cy="2827832"/>
          </a:xfrm>
          <a:prstGeom prst="rect">
            <a:avLst/>
          </a:prstGeom>
          <a:noFill/>
        </p:spPr>
        <p:txBody>
          <a:bodyPr wrap="none" lIns="150106" tIns="120082" rIns="150106" bIns="120082" rtlCol="0">
            <a:spAutoFit/>
          </a:bodyPr>
          <a:lstStyle/>
          <a:p>
            <a:r>
              <a:rPr lang="es-BO" sz="4000" dirty="0">
                <a:solidFill>
                  <a:srgbClr val="FFFF00"/>
                </a:solidFill>
                <a:latin typeface="+mj-lt"/>
              </a:rPr>
              <a:t>“El objetivo del aprendizaje automático es construir</a:t>
            </a:r>
          </a:p>
          <a:p>
            <a:r>
              <a:rPr lang="es-BO" sz="4000" dirty="0">
                <a:solidFill>
                  <a:srgbClr val="FFFF00"/>
                </a:solidFill>
                <a:latin typeface="+mj-lt"/>
              </a:rPr>
              <a:t>sistemas informáticos que pueden</a:t>
            </a:r>
          </a:p>
          <a:p>
            <a:r>
              <a:rPr lang="es-BO" sz="4000" dirty="0">
                <a:solidFill>
                  <a:srgbClr val="FFFF00"/>
                </a:solidFill>
                <a:latin typeface="+mj-lt"/>
              </a:rPr>
              <a:t>adaptarse y aprender de su experiencia </a:t>
            </a:r>
            <a:r>
              <a:rPr lang="es-BO" sz="4000" dirty="0" smtClean="0">
                <a:solidFill>
                  <a:srgbClr val="FFFF00"/>
                </a:solidFill>
                <a:latin typeface="+mj-lt"/>
              </a:rPr>
              <a:t>".</a:t>
            </a:r>
          </a:p>
          <a:p>
            <a:r>
              <a:rPr lang="en-NZ" sz="4800" dirty="0" smtClean="0"/>
              <a:t>						</a:t>
            </a:r>
            <a:r>
              <a:rPr lang="en-NZ" sz="3600" dirty="0" smtClean="0"/>
              <a:t>-Tom </a:t>
            </a:r>
            <a:r>
              <a:rPr lang="en-NZ" sz="3600" dirty="0" err="1" smtClean="0"/>
              <a:t>Dietterich</a:t>
            </a:r>
            <a:endParaRPr lang="en-NZ" sz="4800" dirty="0"/>
          </a:p>
        </p:txBody>
      </p:sp>
    </p:spTree>
    <p:extLst>
      <p:ext uri="{BB962C8B-B14F-4D97-AF65-F5344CB8AC3E}">
        <p14:creationId xmlns:p14="http://schemas.microsoft.com/office/powerpoint/2010/main" val="30866693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Arrow Connector 1"/>
          <p:cNvCxnSpPr/>
          <p:nvPr/>
        </p:nvCxnSpPr>
        <p:spPr>
          <a:xfrm flipV="1">
            <a:off x="1295400" y="6052433"/>
            <a:ext cx="10287000" cy="74943"/>
          </a:xfrm>
          <a:prstGeom prst="straightConnector1">
            <a:avLst/>
          </a:prstGeom>
          <a:ln w="69850">
            <a:solidFill>
              <a:schemeClr val="accent5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/>
          <p:cNvCxnSpPr/>
          <p:nvPr/>
        </p:nvCxnSpPr>
        <p:spPr>
          <a:xfrm flipV="1">
            <a:off x="1295400" y="381000"/>
            <a:ext cx="0" cy="5715000"/>
          </a:xfrm>
          <a:prstGeom prst="straightConnector1">
            <a:avLst/>
          </a:prstGeom>
          <a:ln w="57150">
            <a:solidFill>
              <a:schemeClr val="accent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ight Arrow 3"/>
          <p:cNvSpPr/>
          <p:nvPr/>
        </p:nvSpPr>
        <p:spPr>
          <a:xfrm rot="20129016">
            <a:off x="895976" y="3117146"/>
            <a:ext cx="11289699" cy="904076"/>
          </a:xfrm>
          <a:prstGeom prst="rightArrow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101" tIns="45549" rIns="91101" bIns="45549" rtlCol="0" anchor="ctr"/>
          <a:lstStyle/>
          <a:p>
            <a:r>
              <a:rPr lang="en-NZ" sz="2000" b="1" dirty="0" err="1" smtClean="0"/>
              <a:t>Informacion</a:t>
            </a:r>
            <a:r>
              <a:rPr lang="en-NZ" dirty="0"/>
              <a:t>					</a:t>
            </a:r>
            <a:r>
              <a:rPr lang="en-NZ" dirty="0" smtClean="0"/>
              <a:t>                </a:t>
            </a:r>
            <a:r>
              <a:rPr lang="en-NZ" sz="2000" b="1" dirty="0" err="1"/>
              <a:t>Mejoramiento</a:t>
            </a:r>
            <a:endParaRPr lang="en-NZ" b="1" dirty="0"/>
          </a:p>
        </p:txBody>
      </p:sp>
      <p:sp>
        <p:nvSpPr>
          <p:cNvPr id="5" name="TextBox 4"/>
          <p:cNvSpPr txBox="1"/>
          <p:nvPr/>
        </p:nvSpPr>
        <p:spPr>
          <a:xfrm rot="16200000">
            <a:off x="8126" y="2999041"/>
            <a:ext cx="1054669" cy="522875"/>
          </a:xfrm>
          <a:prstGeom prst="rect">
            <a:avLst/>
          </a:prstGeom>
          <a:noFill/>
        </p:spPr>
        <p:txBody>
          <a:bodyPr wrap="none" lIns="91101" tIns="45549" rIns="91101" bIns="45549" rtlCol="0">
            <a:spAutoFit/>
          </a:bodyPr>
          <a:lstStyle/>
          <a:p>
            <a:r>
              <a:rPr lang="en-NZ" sz="2800" b="1" dirty="0" err="1" smtClean="0"/>
              <a:t>Valor</a:t>
            </a:r>
            <a:endParaRPr lang="en-NZ" b="1" dirty="0"/>
          </a:p>
        </p:txBody>
      </p:sp>
      <p:sp>
        <p:nvSpPr>
          <p:cNvPr id="6" name="TextBox 5"/>
          <p:cNvSpPr txBox="1"/>
          <p:nvPr/>
        </p:nvSpPr>
        <p:spPr>
          <a:xfrm>
            <a:off x="4578114" y="6221274"/>
            <a:ext cx="1841486" cy="522875"/>
          </a:xfrm>
          <a:prstGeom prst="rect">
            <a:avLst/>
          </a:prstGeom>
          <a:noFill/>
        </p:spPr>
        <p:txBody>
          <a:bodyPr wrap="none" lIns="91101" tIns="45549" rIns="91101" bIns="45549" rtlCol="0">
            <a:spAutoFit/>
          </a:bodyPr>
          <a:lstStyle/>
          <a:p>
            <a:r>
              <a:rPr lang="en-NZ" sz="2800" b="1" dirty="0" err="1"/>
              <a:t>Dificultad</a:t>
            </a:r>
            <a:endParaRPr lang="en-NZ" b="1" dirty="0"/>
          </a:p>
        </p:txBody>
      </p:sp>
      <p:sp>
        <p:nvSpPr>
          <p:cNvPr id="7" name="TextBox 6"/>
          <p:cNvSpPr txBox="1"/>
          <p:nvPr/>
        </p:nvSpPr>
        <p:spPr>
          <a:xfrm>
            <a:off x="1516171" y="3553410"/>
            <a:ext cx="1470552" cy="399764"/>
          </a:xfrm>
          <a:prstGeom prst="rect">
            <a:avLst/>
          </a:prstGeom>
          <a:noFill/>
        </p:spPr>
        <p:txBody>
          <a:bodyPr wrap="none" lIns="91101" tIns="45549" rIns="91101" bIns="45549" rtlCol="0">
            <a:spAutoFit/>
          </a:bodyPr>
          <a:lstStyle/>
          <a:p>
            <a:pPr algn="ctr"/>
            <a:r>
              <a:rPr lang="en-NZ" sz="2000" b="1" dirty="0"/>
              <a:t>¿</a:t>
            </a:r>
            <a:r>
              <a:rPr lang="en-NZ" b="1" dirty="0" err="1" smtClean="0"/>
              <a:t>Que</a:t>
            </a:r>
            <a:r>
              <a:rPr lang="en-NZ" b="1" dirty="0" smtClean="0"/>
              <a:t> </a:t>
            </a:r>
            <a:r>
              <a:rPr lang="en-NZ" b="1" dirty="0" err="1"/>
              <a:t>pasó</a:t>
            </a:r>
            <a:r>
              <a:rPr lang="en-NZ" b="1" dirty="0"/>
              <a:t> ?</a:t>
            </a:r>
            <a:endParaRPr lang="en-NZ" sz="1400" b="1" dirty="0"/>
          </a:p>
        </p:txBody>
      </p:sp>
      <p:sp>
        <p:nvSpPr>
          <p:cNvPr id="8" name="Rectangle 7"/>
          <p:cNvSpPr/>
          <p:nvPr/>
        </p:nvSpPr>
        <p:spPr>
          <a:xfrm>
            <a:off x="1596134" y="4234732"/>
            <a:ext cx="1604265" cy="6096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101" tIns="45549" rIns="91101" bIns="45549" rtlCol="0" anchor="ctr"/>
          <a:lstStyle/>
          <a:p>
            <a:pPr algn="ctr"/>
            <a:r>
              <a:rPr lang="en-NZ" b="1" dirty="0" err="1"/>
              <a:t>Analítica</a:t>
            </a:r>
            <a:r>
              <a:rPr lang="en-NZ" b="1" dirty="0"/>
              <a:t> </a:t>
            </a:r>
            <a:r>
              <a:rPr lang="en-NZ" b="1" dirty="0" err="1"/>
              <a:t>descriptiva</a:t>
            </a:r>
            <a:endParaRPr lang="en-NZ" b="1" dirty="0"/>
          </a:p>
        </p:txBody>
      </p:sp>
      <p:sp>
        <p:nvSpPr>
          <p:cNvPr id="9" name="Rectangle 8"/>
          <p:cNvSpPr/>
          <p:nvPr/>
        </p:nvSpPr>
        <p:spPr>
          <a:xfrm>
            <a:off x="3626253" y="3298158"/>
            <a:ext cx="1494098" cy="616803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101" tIns="45549" rIns="91101" bIns="45549" rtlCol="0" anchor="ctr"/>
          <a:lstStyle/>
          <a:p>
            <a:pPr algn="ctr"/>
            <a:r>
              <a:rPr lang="en-NZ" b="1" dirty="0" err="1"/>
              <a:t>Analítica</a:t>
            </a:r>
            <a:r>
              <a:rPr lang="en-NZ" b="1" dirty="0"/>
              <a:t> de </a:t>
            </a:r>
            <a:r>
              <a:rPr lang="en-NZ" b="1" dirty="0" err="1"/>
              <a:t>diagnóstico</a:t>
            </a:r>
            <a:endParaRPr lang="en-NZ" b="1" dirty="0"/>
          </a:p>
        </p:txBody>
      </p:sp>
      <p:sp>
        <p:nvSpPr>
          <p:cNvPr id="10" name="Rectangle 9"/>
          <p:cNvSpPr/>
          <p:nvPr/>
        </p:nvSpPr>
        <p:spPr>
          <a:xfrm>
            <a:off x="5528528" y="1961120"/>
            <a:ext cx="1828800" cy="954387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91101" tIns="45549" rIns="91101" bIns="45549" rtlCol="0" anchor="ctr"/>
          <a:lstStyle/>
          <a:p>
            <a:pPr algn="ctr"/>
            <a:r>
              <a:rPr lang="en-NZ" sz="2400" b="1" dirty="0" err="1">
                <a:solidFill>
                  <a:schemeClr val="bg1"/>
                </a:solidFill>
              </a:rPr>
              <a:t>Analítica</a:t>
            </a:r>
            <a:endParaRPr lang="en-NZ" sz="2400" b="1" dirty="0">
              <a:solidFill>
                <a:schemeClr val="bg1"/>
              </a:solidFill>
            </a:endParaRPr>
          </a:p>
          <a:p>
            <a:pPr algn="ctr"/>
            <a:r>
              <a:rPr lang="en-NZ" sz="2400" b="1" dirty="0" err="1">
                <a:solidFill>
                  <a:schemeClr val="bg1"/>
                </a:solidFill>
              </a:rPr>
              <a:t>Predictiva</a:t>
            </a:r>
            <a:endParaRPr lang="en-NZ" sz="2400" b="1" dirty="0">
              <a:solidFill>
                <a:schemeClr val="bg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8107950" y="1228879"/>
            <a:ext cx="1447800" cy="616803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101" tIns="45549" rIns="91101" bIns="45549" rtlCol="0" anchor="ctr"/>
          <a:lstStyle/>
          <a:p>
            <a:pPr algn="ctr"/>
            <a:r>
              <a:rPr lang="en-NZ" b="1" dirty="0" err="1"/>
              <a:t>Analítica</a:t>
            </a:r>
            <a:r>
              <a:rPr lang="en-NZ" b="1" dirty="0"/>
              <a:t> </a:t>
            </a:r>
            <a:r>
              <a:rPr lang="en-NZ" b="1" dirty="0" err="1" smtClean="0"/>
              <a:t>Prescriptiva</a:t>
            </a:r>
            <a:endParaRPr lang="en-NZ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3269591" y="2592515"/>
            <a:ext cx="2113549" cy="368987"/>
          </a:xfrm>
          <a:prstGeom prst="rect">
            <a:avLst/>
          </a:prstGeom>
          <a:noFill/>
        </p:spPr>
        <p:txBody>
          <a:bodyPr wrap="none" lIns="91101" tIns="45549" rIns="91101" bIns="45549" rtlCol="0">
            <a:spAutoFit/>
          </a:bodyPr>
          <a:lstStyle/>
          <a:p>
            <a:pPr algn="ctr"/>
            <a:r>
              <a:rPr lang="es-BO" b="1" dirty="0"/>
              <a:t>¿Por qué sucedió?</a:t>
            </a:r>
            <a:endParaRPr lang="en-NZ" sz="14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4945035" y="1136513"/>
            <a:ext cx="2790465" cy="461320"/>
          </a:xfrm>
          <a:prstGeom prst="rect">
            <a:avLst/>
          </a:prstGeom>
          <a:noFill/>
        </p:spPr>
        <p:txBody>
          <a:bodyPr wrap="none" lIns="91101" tIns="45549" rIns="91101" bIns="45549" rtlCol="0">
            <a:spAutoFit/>
          </a:bodyPr>
          <a:lstStyle/>
          <a:p>
            <a:pPr algn="ctr"/>
            <a:r>
              <a:rPr lang="en-NZ" sz="2400" b="1" dirty="0">
                <a:solidFill>
                  <a:srgbClr val="FFFF00"/>
                </a:solidFill>
              </a:rPr>
              <a:t>¿Lo </a:t>
            </a:r>
            <a:r>
              <a:rPr lang="en-NZ" sz="2400" b="1" dirty="0" err="1">
                <a:solidFill>
                  <a:srgbClr val="FFFF00"/>
                </a:solidFill>
              </a:rPr>
              <a:t>que</a:t>
            </a:r>
            <a:r>
              <a:rPr lang="en-NZ" sz="2400" b="1" dirty="0">
                <a:solidFill>
                  <a:srgbClr val="FFFF00"/>
                </a:solidFill>
              </a:rPr>
              <a:t> </a:t>
            </a:r>
            <a:r>
              <a:rPr lang="en-NZ" sz="2400" b="1" dirty="0" err="1">
                <a:solidFill>
                  <a:srgbClr val="FFFF00"/>
                </a:solidFill>
              </a:rPr>
              <a:t>sucederá</a:t>
            </a:r>
            <a:r>
              <a:rPr lang="en-NZ" sz="2400" b="1" dirty="0">
                <a:solidFill>
                  <a:srgbClr val="FFFF00"/>
                </a:solidFill>
              </a:rPr>
              <a:t>?</a:t>
            </a:r>
            <a:endParaRPr lang="en-NZ" b="1" dirty="0">
              <a:solidFill>
                <a:srgbClr val="FFFF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589367" y="573187"/>
            <a:ext cx="2271301" cy="645985"/>
          </a:xfrm>
          <a:prstGeom prst="rect">
            <a:avLst/>
          </a:prstGeom>
          <a:noFill/>
        </p:spPr>
        <p:txBody>
          <a:bodyPr wrap="square" lIns="91101" tIns="45549" rIns="91101" bIns="45549" rtlCol="0">
            <a:spAutoFit/>
          </a:bodyPr>
          <a:lstStyle/>
          <a:p>
            <a:pPr algn="ctr"/>
            <a:r>
              <a:rPr lang="es-BO" b="1" dirty="0"/>
              <a:t>¿Cómo podemos hacer que suceda?</a:t>
            </a:r>
            <a:endParaRPr lang="en-NZ" sz="1400" b="1" dirty="0"/>
          </a:p>
        </p:txBody>
      </p:sp>
    </p:spTree>
    <p:extLst>
      <p:ext uri="{BB962C8B-B14F-4D97-AF65-F5344CB8AC3E}">
        <p14:creationId xmlns:p14="http://schemas.microsoft.com/office/powerpoint/2010/main" val="145354732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30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150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300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1500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67254" y="2362200"/>
            <a:ext cx="1725472" cy="871008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NZ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Solicitudes </a:t>
            </a:r>
            <a:endParaRPr lang="en-NZ" b="1" dirty="0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NZ" b="1" dirty="0" err="1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Hipotecarias</a:t>
            </a:r>
            <a:endParaRPr lang="en-NZ" b="1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8713" y="1106384"/>
            <a:ext cx="1143000" cy="11430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026226"/>
            <a:ext cx="2015158" cy="114794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7" name="TextBox 6"/>
          <p:cNvSpPr txBox="1"/>
          <p:nvPr/>
        </p:nvSpPr>
        <p:spPr>
          <a:xfrm>
            <a:off x="4563941" y="2362200"/>
            <a:ext cx="2183675" cy="871008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NZ" b="1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Reconocimiento</a:t>
            </a:r>
            <a:r>
              <a:rPr lang="en-NZ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  <a:endParaRPr lang="en-NZ" b="1" dirty="0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NZ" b="1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de </a:t>
            </a:r>
            <a:r>
              <a:rPr lang="en-NZ" b="1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patrones</a:t>
            </a:r>
            <a:endParaRPr lang="en-NZ" b="1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0068" y="1029826"/>
            <a:ext cx="1714500" cy="114434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9" name="TextBox 8"/>
          <p:cNvSpPr txBox="1"/>
          <p:nvPr/>
        </p:nvSpPr>
        <p:spPr>
          <a:xfrm>
            <a:off x="7500410" y="2362200"/>
            <a:ext cx="1533817" cy="871008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NZ" b="1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Seguro</a:t>
            </a:r>
            <a:r>
              <a:rPr lang="en-NZ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de </a:t>
            </a:r>
            <a:endParaRPr lang="en-NZ" b="1" dirty="0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NZ" b="1" dirty="0" err="1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salud</a:t>
            </a:r>
            <a:endParaRPr lang="en-NZ" b="1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8848" y="3810000"/>
            <a:ext cx="1662733" cy="125789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11" name="TextBox 10"/>
          <p:cNvSpPr txBox="1"/>
          <p:nvPr/>
        </p:nvSpPr>
        <p:spPr>
          <a:xfrm>
            <a:off x="2387072" y="5486400"/>
            <a:ext cx="1841593" cy="871008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NZ" b="1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Detección</a:t>
            </a:r>
            <a:r>
              <a:rPr lang="en-NZ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de </a:t>
            </a:r>
            <a:endParaRPr lang="en-NZ" b="1" dirty="0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NZ" b="1" dirty="0" err="1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fraude</a:t>
            </a:r>
            <a:endParaRPr lang="en-NZ" b="1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2263" y="3810001"/>
            <a:ext cx="2356225" cy="122523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13" name="TextBox 12"/>
          <p:cNvSpPr txBox="1"/>
          <p:nvPr/>
        </p:nvSpPr>
        <p:spPr>
          <a:xfrm>
            <a:off x="4913172" y="5612029"/>
            <a:ext cx="1485214" cy="871008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NZ" b="1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Vuelos</a:t>
            </a:r>
            <a:r>
              <a:rPr lang="en-NZ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de </a:t>
            </a:r>
            <a:endParaRPr lang="en-NZ" b="1" dirty="0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NZ" b="1" dirty="0" err="1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aerolinea</a:t>
            </a:r>
            <a:endParaRPr lang="en-NZ" b="1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7717" y="3810000"/>
            <a:ext cx="1219200" cy="12192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15" name="TextBox 14"/>
          <p:cNvSpPr txBox="1"/>
          <p:nvPr/>
        </p:nvSpPr>
        <p:spPr>
          <a:xfrm>
            <a:off x="6631893" y="5605992"/>
            <a:ext cx="3135922" cy="871008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s-BO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Resultado de </a:t>
            </a:r>
            <a:r>
              <a:rPr lang="es-BO" b="1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la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s-BO" b="1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  <a:r>
              <a:rPr lang="es-BO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página de búsqueda web</a:t>
            </a:r>
            <a:endParaRPr lang="en-NZ" b="1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2192206" y="93905"/>
            <a:ext cx="8942304" cy="899665"/>
          </a:xfrm>
          <a:prstGeom prst="rect">
            <a:avLst/>
          </a:prstGeom>
        </p:spPr>
        <p:txBody>
          <a:bodyPr lIns="75085" tIns="37542" rIns="75085" bIns="37542"/>
          <a:lstStyle>
            <a:lvl1pPr algn="l" defTabSz="9324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99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>
              <a:defRPr/>
            </a:pPr>
            <a:r>
              <a:rPr lang="en-NZ" sz="4000" b="1" dirty="0" err="1" smtClean="0">
                <a:solidFill>
                  <a:schemeClr val="tx1"/>
                </a:solidFill>
                <a:latin typeface="Segoe UI Light"/>
              </a:rPr>
              <a:t>Ejemplo</a:t>
            </a:r>
            <a:r>
              <a:rPr lang="en-NZ" sz="4000" b="1" dirty="0" smtClean="0">
                <a:solidFill>
                  <a:schemeClr val="tx1"/>
                </a:solidFill>
                <a:latin typeface="Segoe UI Light"/>
              </a:rPr>
              <a:t> de </a:t>
            </a:r>
            <a:r>
              <a:rPr lang="en-NZ" sz="4000" b="1" dirty="0" err="1" smtClean="0">
                <a:solidFill>
                  <a:schemeClr val="tx1"/>
                </a:solidFill>
                <a:latin typeface="Segoe UI Light"/>
              </a:rPr>
              <a:t>uso</a:t>
            </a:r>
            <a:r>
              <a:rPr lang="en-NZ" sz="4000" b="1" dirty="0" smtClean="0">
                <a:solidFill>
                  <a:schemeClr val="tx1"/>
                </a:solidFill>
                <a:latin typeface="Segoe UI Light"/>
              </a:rPr>
              <a:t> </a:t>
            </a:r>
            <a:r>
              <a:rPr lang="en-NZ" sz="4000" b="1" dirty="0" err="1" smtClean="0">
                <a:solidFill>
                  <a:schemeClr val="tx1"/>
                </a:solidFill>
                <a:latin typeface="Segoe UI Light"/>
              </a:rPr>
              <a:t>sobre</a:t>
            </a:r>
            <a:r>
              <a:rPr lang="en-NZ" sz="4000" b="1" dirty="0" smtClean="0">
                <a:solidFill>
                  <a:schemeClr val="tx1"/>
                </a:solidFill>
                <a:latin typeface="Segoe UI Light"/>
              </a:rPr>
              <a:t> Machine </a:t>
            </a:r>
            <a:r>
              <a:rPr lang="en-NZ" sz="4000" b="1" dirty="0">
                <a:solidFill>
                  <a:schemeClr val="tx1"/>
                </a:solidFill>
                <a:latin typeface="Segoe UI Light"/>
              </a:rPr>
              <a:t>Learning</a:t>
            </a:r>
          </a:p>
        </p:txBody>
      </p:sp>
    </p:spTree>
    <p:extLst>
      <p:ext uri="{BB962C8B-B14F-4D97-AF65-F5344CB8AC3E}">
        <p14:creationId xmlns:p14="http://schemas.microsoft.com/office/powerpoint/2010/main" val="65037797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1725696" y="291130"/>
            <a:ext cx="8942304" cy="899665"/>
          </a:xfrm>
          <a:prstGeom prst="rect">
            <a:avLst/>
          </a:prstGeom>
        </p:spPr>
        <p:txBody>
          <a:bodyPr lIns="75085" tIns="37542" rIns="75085" bIns="37542"/>
          <a:lstStyle>
            <a:lvl1pPr algn="l" defTabSz="9324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99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>
              <a:defRPr/>
            </a:pPr>
            <a:r>
              <a:rPr lang="en-NZ" sz="4000" b="1" dirty="0" err="1" smtClean="0">
                <a:solidFill>
                  <a:schemeClr val="tx1"/>
                </a:solidFill>
                <a:latin typeface="Segoe UI Light"/>
              </a:rPr>
              <a:t>Ejemplo</a:t>
            </a:r>
            <a:r>
              <a:rPr lang="en-NZ" sz="4000" b="1" dirty="0" smtClean="0">
                <a:solidFill>
                  <a:schemeClr val="tx1"/>
                </a:solidFill>
                <a:latin typeface="Segoe UI Light"/>
              </a:rPr>
              <a:t> </a:t>
            </a:r>
            <a:r>
              <a:rPr lang="en-NZ" sz="4000" b="1" dirty="0" err="1" smtClean="0">
                <a:solidFill>
                  <a:schemeClr val="tx1"/>
                </a:solidFill>
                <a:latin typeface="Segoe UI Light"/>
              </a:rPr>
              <a:t>usando</a:t>
            </a:r>
            <a:r>
              <a:rPr lang="en-NZ" sz="4000" b="1" dirty="0" smtClean="0">
                <a:solidFill>
                  <a:schemeClr val="tx1"/>
                </a:solidFill>
                <a:latin typeface="Segoe UI Light"/>
              </a:rPr>
              <a:t> </a:t>
            </a:r>
            <a:r>
              <a:rPr lang="en-NZ" sz="4000" b="1" dirty="0">
                <a:solidFill>
                  <a:schemeClr val="tx1"/>
                </a:solidFill>
                <a:latin typeface="Segoe UI Light"/>
              </a:rPr>
              <a:t>Machine Learning</a:t>
            </a: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208" y="1752600"/>
            <a:ext cx="9105185" cy="40386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xtLst/>
        </p:spPr>
      </p:pic>
      <p:pic>
        <p:nvPicPr>
          <p:cNvPr id="4" name="Picture 5" descr="C:\Users\leta870\AppData\Local\Microsoft\Windows\Temporary Internet Files\Content.IE5\6VT0F1AY\lgi01a201410220000[1].jpg"/>
          <p:cNvPicPr>
            <a:picLocks noChangeAspect="1" noChangeArrowheads="1"/>
          </p:cNvPicPr>
          <p:nvPr/>
        </p:nvPicPr>
        <p:blipFill>
          <a:blip r:embed="rId4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2667000"/>
            <a:ext cx="662904" cy="420142"/>
          </a:xfrm>
          <a:prstGeom prst="rect">
            <a:avLst/>
          </a:prstGeom>
          <a:solidFill>
            <a:schemeClr val="tx1">
              <a:lumMod val="75000"/>
              <a:lumOff val="25000"/>
              <a:alpha val="9000"/>
            </a:schemeClr>
          </a:solidFill>
        </p:spPr>
      </p:pic>
      <p:pic>
        <p:nvPicPr>
          <p:cNvPr id="5" name="Picture 4" descr="C:\Users\leta870\AppData\Local\Microsoft\Windows\Temporary Internet Files\Content.IE5\6VT0F1AY\lgi01a201410220000[1].jpg"/>
          <p:cNvPicPr>
            <a:picLocks noChangeAspect="1" noChangeArrowheads="1"/>
          </p:cNvPicPr>
          <p:nvPr/>
        </p:nvPicPr>
        <p:blipFill>
          <a:blip r:embed="rId4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7545" y="2246858"/>
            <a:ext cx="662904" cy="420142"/>
          </a:xfrm>
          <a:prstGeom prst="rect">
            <a:avLst/>
          </a:prstGeom>
          <a:solidFill>
            <a:schemeClr val="tx1">
              <a:lumMod val="75000"/>
              <a:lumOff val="25000"/>
              <a:alpha val="9000"/>
            </a:schemeClr>
          </a:solidFill>
        </p:spPr>
      </p:pic>
      <p:pic>
        <p:nvPicPr>
          <p:cNvPr id="6" name="Picture 5" descr="C:\Users\leta870\AppData\Local\Microsoft\Windows\Temporary Internet Files\Content.IE5\6VT0F1AY\lgi01a201410220000[1].jpg"/>
          <p:cNvPicPr>
            <a:picLocks noChangeAspect="1" noChangeArrowheads="1"/>
          </p:cNvPicPr>
          <p:nvPr/>
        </p:nvPicPr>
        <p:blipFill>
          <a:blip r:embed="rId4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7545" y="3962400"/>
            <a:ext cx="662904" cy="420142"/>
          </a:xfrm>
          <a:prstGeom prst="rect">
            <a:avLst/>
          </a:prstGeom>
          <a:solidFill>
            <a:schemeClr val="tx1">
              <a:lumMod val="75000"/>
              <a:lumOff val="25000"/>
              <a:alpha val="9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49274080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-4.44444E-6 L 0.25 -4.44444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18" dur="5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39 0.00277 L 0.24861 0.00277 " pathEditMode="relative" rAng="0" ptsTypes="AA">
                                      <p:cBhvr>
                                        <p:cTn id="20" dur="5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5-30610_Microsoft_Ignite_Keynote_Template">
  <a:themeElements>
    <a:clrScheme name="Ignite - Breakout - Gray Back">
      <a:dk1>
        <a:srgbClr val="000000"/>
      </a:dk1>
      <a:lt1>
        <a:srgbClr val="FFFFFF"/>
      </a:lt1>
      <a:dk2>
        <a:srgbClr val="505050"/>
      </a:dk2>
      <a:lt2>
        <a:srgbClr val="47D8FF"/>
      </a:lt2>
      <a:accent1>
        <a:srgbClr val="0078D7"/>
      </a:accent1>
      <a:accent2>
        <a:srgbClr val="5C2D91"/>
      </a:accent2>
      <a:accent3>
        <a:srgbClr val="B4009E"/>
      </a:accent3>
      <a:accent4>
        <a:srgbClr val="00BCF2"/>
      </a:accent4>
      <a:accent5>
        <a:srgbClr val="BAD80A"/>
      </a:accent5>
      <a:accent6>
        <a:srgbClr val="FF8C00"/>
      </a:accent6>
      <a:hlink>
        <a:srgbClr val="47D8FF"/>
      </a:hlink>
      <a:folHlink>
        <a:srgbClr val="47D8FF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398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16814">
                  <a:srgbClr val="FFFFFF"/>
                </a:gs>
                <a:gs pos="46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Microsoft_Ignite_2015_Breakout_Template_v02.potx" id="{DA6A3121-A306-4E81-BF43-CBCE095D8B76}" vid="{C3266B5A-74AF-44F8-8FA8-F258E4A695D4}"/>
    </a:ext>
  </a:extLst>
</a:theme>
</file>

<file path=ppt/theme/theme10.xml><?xml version="1.0" encoding="utf-8"?>
<a:theme xmlns:a="http://schemas.openxmlformats.org/drawingml/2006/main" name="9_5-30610_Microsoft_Ignite_Keynote_Template">
  <a:themeElements>
    <a:clrScheme name="Ignite - Breakout - Gray Back">
      <a:dk1>
        <a:srgbClr val="000000"/>
      </a:dk1>
      <a:lt1>
        <a:srgbClr val="FFFFFF"/>
      </a:lt1>
      <a:dk2>
        <a:srgbClr val="505050"/>
      </a:dk2>
      <a:lt2>
        <a:srgbClr val="47D8FF"/>
      </a:lt2>
      <a:accent1>
        <a:srgbClr val="0078D7"/>
      </a:accent1>
      <a:accent2>
        <a:srgbClr val="5C2D91"/>
      </a:accent2>
      <a:accent3>
        <a:srgbClr val="B4009E"/>
      </a:accent3>
      <a:accent4>
        <a:srgbClr val="00BCF2"/>
      </a:accent4>
      <a:accent5>
        <a:srgbClr val="BAD80A"/>
      </a:accent5>
      <a:accent6>
        <a:srgbClr val="FF8C00"/>
      </a:accent6>
      <a:hlink>
        <a:srgbClr val="47D8FF"/>
      </a:hlink>
      <a:folHlink>
        <a:srgbClr val="47D8FF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398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16814">
                  <a:srgbClr val="FFFFFF"/>
                </a:gs>
                <a:gs pos="46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Microsoft_Ignite_2015_Breakout_Template_v02.potx" id="{DA6A3121-A306-4E81-BF43-CBCE095D8B76}" vid="{C3266B5A-74AF-44F8-8FA8-F258E4A695D4}"/>
    </a:ext>
  </a:extLst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5-30610_Microsoft_Ignite_Keynote_Template">
  <a:themeElements>
    <a:clrScheme name="Ignite - Breakout - Gray Back">
      <a:dk1>
        <a:srgbClr val="000000"/>
      </a:dk1>
      <a:lt1>
        <a:srgbClr val="FFFFFF"/>
      </a:lt1>
      <a:dk2>
        <a:srgbClr val="505050"/>
      </a:dk2>
      <a:lt2>
        <a:srgbClr val="47D8FF"/>
      </a:lt2>
      <a:accent1>
        <a:srgbClr val="0078D7"/>
      </a:accent1>
      <a:accent2>
        <a:srgbClr val="5C2D91"/>
      </a:accent2>
      <a:accent3>
        <a:srgbClr val="B4009E"/>
      </a:accent3>
      <a:accent4>
        <a:srgbClr val="00BCF2"/>
      </a:accent4>
      <a:accent5>
        <a:srgbClr val="BAD80A"/>
      </a:accent5>
      <a:accent6>
        <a:srgbClr val="FF8C00"/>
      </a:accent6>
      <a:hlink>
        <a:srgbClr val="47D8FF"/>
      </a:hlink>
      <a:folHlink>
        <a:srgbClr val="47D8FF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398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16814">
                  <a:srgbClr val="FFFFFF"/>
                </a:gs>
                <a:gs pos="46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Microsoft_Ignite_2015_Breakout_Template_v02.potx" id="{DA6A3121-A306-4E81-BF43-CBCE095D8B76}" vid="{C3266B5A-74AF-44F8-8FA8-F258E4A695D4}"/>
    </a:ext>
  </a:extLst>
</a:theme>
</file>

<file path=ppt/theme/theme3.xml><?xml version="1.0" encoding="utf-8"?>
<a:theme xmlns:a="http://schemas.openxmlformats.org/drawingml/2006/main" name="2_5-30610_Microsoft_Ignite_Keynote_Template">
  <a:themeElements>
    <a:clrScheme name="Ignite - Breakout - Gray Back">
      <a:dk1>
        <a:srgbClr val="000000"/>
      </a:dk1>
      <a:lt1>
        <a:srgbClr val="FFFFFF"/>
      </a:lt1>
      <a:dk2>
        <a:srgbClr val="505050"/>
      </a:dk2>
      <a:lt2>
        <a:srgbClr val="47D8FF"/>
      </a:lt2>
      <a:accent1>
        <a:srgbClr val="0078D7"/>
      </a:accent1>
      <a:accent2>
        <a:srgbClr val="5C2D91"/>
      </a:accent2>
      <a:accent3>
        <a:srgbClr val="B4009E"/>
      </a:accent3>
      <a:accent4>
        <a:srgbClr val="00BCF2"/>
      </a:accent4>
      <a:accent5>
        <a:srgbClr val="BAD80A"/>
      </a:accent5>
      <a:accent6>
        <a:srgbClr val="FF8C00"/>
      </a:accent6>
      <a:hlink>
        <a:srgbClr val="47D8FF"/>
      </a:hlink>
      <a:folHlink>
        <a:srgbClr val="47D8FF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398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16814">
                  <a:srgbClr val="FFFFFF"/>
                </a:gs>
                <a:gs pos="46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Microsoft_Ignite_2015_Breakout_Template_v02.potx" id="{DA6A3121-A306-4E81-BF43-CBCE095D8B76}" vid="{C3266B5A-74AF-44F8-8FA8-F258E4A695D4}"/>
    </a:ext>
  </a:extLst>
</a:theme>
</file>

<file path=ppt/theme/theme4.xml><?xml version="1.0" encoding="utf-8"?>
<a:theme xmlns:a="http://schemas.openxmlformats.org/drawingml/2006/main" name="3_5-30610_Microsoft_Ignite_Keynote_Template">
  <a:themeElements>
    <a:clrScheme name="Ignite - Breakout - Gray Back">
      <a:dk1>
        <a:srgbClr val="000000"/>
      </a:dk1>
      <a:lt1>
        <a:srgbClr val="FFFFFF"/>
      </a:lt1>
      <a:dk2>
        <a:srgbClr val="505050"/>
      </a:dk2>
      <a:lt2>
        <a:srgbClr val="47D8FF"/>
      </a:lt2>
      <a:accent1>
        <a:srgbClr val="0078D7"/>
      </a:accent1>
      <a:accent2>
        <a:srgbClr val="5C2D91"/>
      </a:accent2>
      <a:accent3>
        <a:srgbClr val="B4009E"/>
      </a:accent3>
      <a:accent4>
        <a:srgbClr val="00BCF2"/>
      </a:accent4>
      <a:accent5>
        <a:srgbClr val="BAD80A"/>
      </a:accent5>
      <a:accent6>
        <a:srgbClr val="FF8C00"/>
      </a:accent6>
      <a:hlink>
        <a:srgbClr val="47D8FF"/>
      </a:hlink>
      <a:folHlink>
        <a:srgbClr val="47D8FF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398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16814">
                  <a:srgbClr val="FFFFFF"/>
                </a:gs>
                <a:gs pos="46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Microsoft_Ignite_2015_Breakout_Template_v02.potx" id="{DA6A3121-A306-4E81-BF43-CBCE095D8B76}" vid="{C3266B5A-74AF-44F8-8FA8-F258E4A695D4}"/>
    </a:ext>
  </a:extLst>
</a:theme>
</file>

<file path=ppt/theme/theme5.xml><?xml version="1.0" encoding="utf-8"?>
<a:theme xmlns:a="http://schemas.openxmlformats.org/drawingml/2006/main" name="4_5-30610_Microsoft_Ignite_Keynote_Template">
  <a:themeElements>
    <a:clrScheme name="Ignite - Breakout - Gray Back">
      <a:dk1>
        <a:srgbClr val="000000"/>
      </a:dk1>
      <a:lt1>
        <a:srgbClr val="FFFFFF"/>
      </a:lt1>
      <a:dk2>
        <a:srgbClr val="505050"/>
      </a:dk2>
      <a:lt2>
        <a:srgbClr val="47D8FF"/>
      </a:lt2>
      <a:accent1>
        <a:srgbClr val="0078D7"/>
      </a:accent1>
      <a:accent2>
        <a:srgbClr val="5C2D91"/>
      </a:accent2>
      <a:accent3>
        <a:srgbClr val="B4009E"/>
      </a:accent3>
      <a:accent4>
        <a:srgbClr val="00BCF2"/>
      </a:accent4>
      <a:accent5>
        <a:srgbClr val="BAD80A"/>
      </a:accent5>
      <a:accent6>
        <a:srgbClr val="FF8C00"/>
      </a:accent6>
      <a:hlink>
        <a:srgbClr val="47D8FF"/>
      </a:hlink>
      <a:folHlink>
        <a:srgbClr val="47D8FF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398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16814">
                  <a:srgbClr val="FFFFFF"/>
                </a:gs>
                <a:gs pos="46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Microsoft_Ignite_2015_Breakout_Template_v02.potx" id="{DA6A3121-A306-4E81-BF43-CBCE095D8B76}" vid="{C3266B5A-74AF-44F8-8FA8-F258E4A695D4}"/>
    </a:ext>
  </a:extLst>
</a:theme>
</file>

<file path=ppt/theme/theme6.xml><?xml version="1.0" encoding="utf-8"?>
<a:theme xmlns:a="http://schemas.openxmlformats.org/drawingml/2006/main" name="5_5-30610_Microsoft_Ignite_Keynote_Template">
  <a:themeElements>
    <a:clrScheme name="Ignite - Breakout - Gray Back">
      <a:dk1>
        <a:srgbClr val="000000"/>
      </a:dk1>
      <a:lt1>
        <a:srgbClr val="FFFFFF"/>
      </a:lt1>
      <a:dk2>
        <a:srgbClr val="505050"/>
      </a:dk2>
      <a:lt2>
        <a:srgbClr val="47D8FF"/>
      </a:lt2>
      <a:accent1>
        <a:srgbClr val="0078D7"/>
      </a:accent1>
      <a:accent2>
        <a:srgbClr val="5C2D91"/>
      </a:accent2>
      <a:accent3>
        <a:srgbClr val="B4009E"/>
      </a:accent3>
      <a:accent4>
        <a:srgbClr val="00BCF2"/>
      </a:accent4>
      <a:accent5>
        <a:srgbClr val="BAD80A"/>
      </a:accent5>
      <a:accent6>
        <a:srgbClr val="FF8C00"/>
      </a:accent6>
      <a:hlink>
        <a:srgbClr val="47D8FF"/>
      </a:hlink>
      <a:folHlink>
        <a:srgbClr val="47D8FF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398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16814">
                  <a:srgbClr val="FFFFFF"/>
                </a:gs>
                <a:gs pos="46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Microsoft_Ignite_2015_Breakout_Template_v02.potx" id="{DA6A3121-A306-4E81-BF43-CBCE095D8B76}" vid="{C3266B5A-74AF-44F8-8FA8-F258E4A695D4}"/>
    </a:ext>
  </a:extLst>
</a:theme>
</file>

<file path=ppt/theme/theme7.xml><?xml version="1.0" encoding="utf-8"?>
<a:theme xmlns:a="http://schemas.openxmlformats.org/drawingml/2006/main" name="6_5-30610_Microsoft_Ignite_Keynote_Template">
  <a:themeElements>
    <a:clrScheme name="Ignite - Breakout - Gray Back">
      <a:dk1>
        <a:srgbClr val="000000"/>
      </a:dk1>
      <a:lt1>
        <a:srgbClr val="FFFFFF"/>
      </a:lt1>
      <a:dk2>
        <a:srgbClr val="505050"/>
      </a:dk2>
      <a:lt2>
        <a:srgbClr val="47D8FF"/>
      </a:lt2>
      <a:accent1>
        <a:srgbClr val="0078D7"/>
      </a:accent1>
      <a:accent2>
        <a:srgbClr val="5C2D91"/>
      </a:accent2>
      <a:accent3>
        <a:srgbClr val="B4009E"/>
      </a:accent3>
      <a:accent4>
        <a:srgbClr val="00BCF2"/>
      </a:accent4>
      <a:accent5>
        <a:srgbClr val="BAD80A"/>
      </a:accent5>
      <a:accent6>
        <a:srgbClr val="FF8C00"/>
      </a:accent6>
      <a:hlink>
        <a:srgbClr val="47D8FF"/>
      </a:hlink>
      <a:folHlink>
        <a:srgbClr val="47D8FF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398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16814">
                  <a:srgbClr val="FFFFFF"/>
                </a:gs>
                <a:gs pos="46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Microsoft_Ignite_2015_Breakout_Template_v02.potx" id="{DA6A3121-A306-4E81-BF43-CBCE095D8B76}" vid="{C3266B5A-74AF-44F8-8FA8-F258E4A695D4}"/>
    </a:ext>
  </a:extLst>
</a:theme>
</file>

<file path=ppt/theme/theme8.xml><?xml version="1.0" encoding="utf-8"?>
<a:theme xmlns:a="http://schemas.openxmlformats.org/drawingml/2006/main" name="7_5-30610_Microsoft_Ignite_Keynote_Template">
  <a:themeElements>
    <a:clrScheme name="Ignite - Breakout - Gray Back">
      <a:dk1>
        <a:srgbClr val="000000"/>
      </a:dk1>
      <a:lt1>
        <a:srgbClr val="FFFFFF"/>
      </a:lt1>
      <a:dk2>
        <a:srgbClr val="505050"/>
      </a:dk2>
      <a:lt2>
        <a:srgbClr val="47D8FF"/>
      </a:lt2>
      <a:accent1>
        <a:srgbClr val="0078D7"/>
      </a:accent1>
      <a:accent2>
        <a:srgbClr val="5C2D91"/>
      </a:accent2>
      <a:accent3>
        <a:srgbClr val="B4009E"/>
      </a:accent3>
      <a:accent4>
        <a:srgbClr val="00BCF2"/>
      </a:accent4>
      <a:accent5>
        <a:srgbClr val="BAD80A"/>
      </a:accent5>
      <a:accent6>
        <a:srgbClr val="FF8C00"/>
      </a:accent6>
      <a:hlink>
        <a:srgbClr val="47D8FF"/>
      </a:hlink>
      <a:folHlink>
        <a:srgbClr val="47D8FF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398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16814">
                  <a:srgbClr val="FFFFFF"/>
                </a:gs>
                <a:gs pos="46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Microsoft_Ignite_2015_Breakout_Template_v02.potx" id="{DA6A3121-A306-4E81-BF43-CBCE095D8B76}" vid="{C3266B5A-74AF-44F8-8FA8-F258E4A695D4}"/>
    </a:ext>
  </a:extLst>
</a:theme>
</file>

<file path=ppt/theme/theme9.xml><?xml version="1.0" encoding="utf-8"?>
<a:theme xmlns:a="http://schemas.openxmlformats.org/drawingml/2006/main" name="8_5-30610_Microsoft_Ignite_Keynote_Template">
  <a:themeElements>
    <a:clrScheme name="Ignite - Breakout - Gray Back">
      <a:dk1>
        <a:srgbClr val="000000"/>
      </a:dk1>
      <a:lt1>
        <a:srgbClr val="FFFFFF"/>
      </a:lt1>
      <a:dk2>
        <a:srgbClr val="505050"/>
      </a:dk2>
      <a:lt2>
        <a:srgbClr val="47D8FF"/>
      </a:lt2>
      <a:accent1>
        <a:srgbClr val="0078D7"/>
      </a:accent1>
      <a:accent2>
        <a:srgbClr val="5C2D91"/>
      </a:accent2>
      <a:accent3>
        <a:srgbClr val="B4009E"/>
      </a:accent3>
      <a:accent4>
        <a:srgbClr val="00BCF2"/>
      </a:accent4>
      <a:accent5>
        <a:srgbClr val="BAD80A"/>
      </a:accent5>
      <a:accent6>
        <a:srgbClr val="FF8C00"/>
      </a:accent6>
      <a:hlink>
        <a:srgbClr val="47D8FF"/>
      </a:hlink>
      <a:folHlink>
        <a:srgbClr val="47D8FF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398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16814">
                  <a:srgbClr val="FFFFFF"/>
                </a:gs>
                <a:gs pos="46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Microsoft_Ignite_2015_Breakout_Template_v02.potx" id="{DA6A3121-A306-4E81-BF43-CBCE095D8B76}" vid="{C3266B5A-74AF-44F8-8FA8-F258E4A695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672</Words>
  <Application>Microsoft Office PowerPoint</Application>
  <PresentationFormat>Personalizado</PresentationFormat>
  <Paragraphs>168</Paragraphs>
  <Slides>28</Slides>
  <Notes>25</Notes>
  <HiddenSlides>0</HiddenSlides>
  <MMClips>1</MMClips>
  <ScaleCrop>false</ScaleCrop>
  <HeadingPairs>
    <vt:vector size="4" baseType="variant">
      <vt:variant>
        <vt:lpstr>Tema</vt:lpstr>
      </vt:variant>
      <vt:variant>
        <vt:i4>10</vt:i4>
      </vt:variant>
      <vt:variant>
        <vt:lpstr>Títulos de diapositiva</vt:lpstr>
      </vt:variant>
      <vt:variant>
        <vt:i4>28</vt:i4>
      </vt:variant>
    </vt:vector>
  </HeadingPairs>
  <TitlesOfParts>
    <vt:vector size="38" baseType="lpstr">
      <vt:lpstr>5-30610_Microsoft_Ignite_Keynote_Template</vt:lpstr>
      <vt:lpstr>1_5-30610_Microsoft_Ignite_Keynote_Template</vt:lpstr>
      <vt:lpstr>2_5-30610_Microsoft_Ignite_Keynote_Template</vt:lpstr>
      <vt:lpstr>3_5-30610_Microsoft_Ignite_Keynote_Template</vt:lpstr>
      <vt:lpstr>4_5-30610_Microsoft_Ignite_Keynote_Template</vt:lpstr>
      <vt:lpstr>5_5-30610_Microsoft_Ignite_Keynote_Template</vt:lpstr>
      <vt:lpstr>6_5-30610_Microsoft_Ignite_Keynote_Template</vt:lpstr>
      <vt:lpstr>7_5-30610_Microsoft_Ignite_Keynote_Template</vt:lpstr>
      <vt:lpstr>8_5-30610_Microsoft_Ignite_Keynote_Template</vt:lpstr>
      <vt:lpstr>9_5-30610_Microsoft_Ignite_Keynote_Template</vt:lpstr>
      <vt:lpstr>Azure + Machine Learning = Azure Machine Learning (AML) </vt:lpstr>
      <vt:lpstr>Presentación de PowerPoint</vt:lpstr>
      <vt:lpstr>Introduccion a Machine Learning  </vt:lpstr>
      <vt:lpstr>Presentación de PowerPoint</vt:lpstr>
      <vt:lpstr>Presentación de PowerPoint</vt:lpstr>
      <vt:lpstr>Machine Learning ? 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¿Que es Azure ML? </vt:lpstr>
      <vt:lpstr>Presentación de PowerPoint</vt:lpstr>
      <vt:lpstr>Análisis y flujo de datos</vt:lpstr>
      <vt:lpstr>Presentación de PowerPoint</vt:lpstr>
      <vt:lpstr>Azure ML Demoes </vt:lpstr>
      <vt:lpstr>Presentación de PowerPoint</vt:lpstr>
      <vt:lpstr>Hecho sobre Azure ML</vt:lpstr>
      <vt:lpstr>Azure ML Algorithm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2015-09-03T05:27:53Z</dcterms:created>
  <dcterms:modified xsi:type="dcterms:W3CDTF">2019-03-06T23:26:49Z</dcterms:modified>
</cp:coreProperties>
</file>